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798304"/>
            <a:ext cx="8610600" cy="2308324"/>
          </a:xfrm>
          <a:prstGeom prst="rect">
            <a:avLst/>
          </a:prstGeom>
          <a:noFill/>
        </p:spPr>
        <p:txBody>
          <a:bodyPr wrap="square" lIns="91440" tIns="45720" rIns="91440" bIns="45720" rtlCol="0" anchor="t">
            <a:spAutoFit/>
          </a:bodyPr>
          <a:lstStyle/>
          <a:p>
            <a:r>
              <a:rPr lang="en-IN" sz="2400" b="1" dirty="0"/>
              <a:t>STUDENT </a:t>
            </a:r>
            <a:r>
              <a:rPr lang="en-US" sz="2400" b="1" dirty="0"/>
              <a:t>UDENT NAME: </a:t>
            </a:r>
            <a:r>
              <a:rPr lang="en-IN" sz="2400" b="1" dirty="0" err="1"/>
              <a:t>Vimalraj</a:t>
            </a:r>
            <a:r>
              <a:rPr lang="en-IN" sz="2400" b="1" dirty="0"/>
              <a:t> J</a:t>
            </a:r>
            <a:endParaRPr lang="en-US" sz="2400" b="1" dirty="0"/>
          </a:p>
          <a:p>
            <a:r>
              <a:rPr lang="en-US" sz="2400" b="1" dirty="0"/>
              <a:t>REGISTER NO AND NMID: </a:t>
            </a:r>
            <a:r>
              <a:rPr lang="en-IN" sz="2400" b="1"/>
              <a:t>0A175A3A68DFD348AE8413A0EF82F912</a:t>
            </a:r>
            <a:endParaRPr lang="en-US" sz="2400" b="1" dirty="0">
              <a:cs typeface="Calibri"/>
            </a:endParaRPr>
          </a:p>
          <a:p>
            <a:r>
              <a:rPr lang="en-US" sz="2400" b="1" dirty="0"/>
              <a:t>DEPARTMENT: </a:t>
            </a:r>
            <a:r>
              <a:rPr lang="en-IN" sz="2400" b="1" dirty="0" err="1"/>
              <a:t>Bsc</a:t>
            </a:r>
            <a:r>
              <a:rPr lang="en-IN" sz="2400" b="1" dirty="0"/>
              <a:t>-Computer science </a:t>
            </a:r>
            <a:endParaRPr lang="en-US" sz="2400" b="1" dirty="0"/>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648DF93B-F6D2-DC62-CBB7-14E4091C9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693" y="1439333"/>
            <a:ext cx="6333507"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Vimal Raj</cp:lastModifiedBy>
  <cp:revision>33</cp:revision>
  <dcterms:created xsi:type="dcterms:W3CDTF">2024-03-29T15:07:22Z</dcterms:created>
  <dcterms:modified xsi:type="dcterms:W3CDTF">2025-09-01T14:41:32Z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