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8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A87D83-0763-4496-ACBD-EA970F8C009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5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789" y="1964267"/>
            <a:ext cx="7444336" cy="2421464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SYBIL – the NFL play predictor</a:t>
            </a:r>
            <a:endParaRPr lang="en-US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 Report</a:t>
            </a:r>
          </a:p>
          <a:p>
            <a:r>
              <a:rPr lang="en-US" dirty="0" smtClean="0"/>
              <a:t>Viraj P Modak</a:t>
            </a:r>
          </a:p>
          <a:p>
            <a:r>
              <a:rPr lang="en-US" dirty="0" smtClean="0"/>
              <a:t>December 08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569120" y="685800"/>
            <a:ext cx="9053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SYBIL – WHAT PROBLEM DOES IT SOLVE?</a:t>
            </a:r>
            <a:endParaRPr 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99852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/>
              <a:t>Anticipating offensive play-calls – a key aspect of NFL defensive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/>
              <a:t>In obvious situations an experienced coach or an observer of the game can easily predict the play-type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/>
              <a:t>What about ambiguous situations?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/>
              <a:t>“Data driven decision making” is the answer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296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569120" y="685800"/>
            <a:ext cx="6629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SYBIL – HOW DOES IT WORK?</a:t>
            </a:r>
            <a:endParaRPr 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99852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10 years’ worth of NFL play-by-play data is available freely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That data will be cleaned up and represented in the form of: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Independent variables: Quarter, down, yards to go, score diff...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Response variable: Pass play or Run play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SYBIL will be trained using this data and then used to predict pass/run play call given a new game situation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651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134930" y="457200"/>
            <a:ext cx="992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EDA suggests correlation b/w features and response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828800"/>
            <a:ext cx="99852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Strong correlations noted b/w play choice and the following variables: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Quarter/down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Yards to go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Score differential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Timeouts of team in possession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Weaker correlations noted with respect to following engineered features: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Dual threat of the team’s Quarterback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Hitherto pass/run performance of the team in the game</a:t>
            </a:r>
          </a:p>
        </p:txBody>
      </p:sp>
    </p:spTree>
    <p:extLst>
      <p:ext uri="{BB962C8B-B14F-4D97-AF65-F5344CB8AC3E}">
        <p14:creationId xmlns:p14="http://schemas.microsoft.com/office/powerpoint/2010/main" val="393400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298938" y="228600"/>
            <a:ext cx="35941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Some Examples</a:t>
            </a:r>
            <a:endParaRPr lang="en-US"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" y="1702447"/>
            <a:ext cx="3529310" cy="352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1702447"/>
            <a:ext cx="3819334" cy="3529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41" y="1702447"/>
            <a:ext cx="3529310" cy="35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298938" y="228600"/>
            <a:ext cx="35941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Some Examples</a:t>
            </a:r>
            <a:endParaRPr lang="en-US" sz="4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61" y="1218799"/>
            <a:ext cx="6555170" cy="1514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3" y="2227309"/>
            <a:ext cx="4379127" cy="3295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61" y="3118030"/>
            <a:ext cx="6555170" cy="1514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60" y="4931406"/>
            <a:ext cx="6555170" cy="1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9120" y="685800"/>
            <a:ext cx="7689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NEXT UP – SYBIL WILL BE TRAINED</a:t>
            </a:r>
            <a:endParaRPr lang="en-US" sz="42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828800"/>
            <a:ext cx="9985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ML techniques will be tried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KNN, Logistic Regression, SVM, Decision </a:t>
            </a:r>
            <a:r>
              <a:rPr lang="en-US" sz="2800" dirty="0"/>
              <a:t>T</a:t>
            </a:r>
            <a:r>
              <a:rPr lang="en-US" sz="2800" dirty="0" smtClean="0"/>
              <a:t>rees, 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Hyperparameter</a:t>
            </a:r>
            <a:r>
              <a:rPr lang="en-US" sz="2800" dirty="0" smtClean="0"/>
              <a:t> tuning and model optimization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Model evaluation/performance metrics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98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9974" y="3059668"/>
            <a:ext cx="4452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Stay tuned – more to follow...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77932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66</TotalTime>
  <Words>243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SYBIL – the NFL play predictor</vt:lpstr>
      <vt:lpstr> </vt:lpstr>
      <vt:lpstr> </vt:lpstr>
      <vt:lpstr> </vt:lpstr>
      <vt:lpstr> </vt:lpstr>
      <vt:lpstr> 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SYBIL – the NFL play predictor</dc:title>
  <dc:creator>Modak, Viraj P</dc:creator>
  <cp:keywords>CTPClassification=CTP_NT</cp:keywords>
  <cp:lastModifiedBy>Modak, Viraj P</cp:lastModifiedBy>
  <cp:revision>16</cp:revision>
  <dcterms:created xsi:type="dcterms:W3CDTF">2019-12-09T01:38:24Z</dcterms:created>
  <dcterms:modified xsi:type="dcterms:W3CDTF">2019-12-09T02:44:55Z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285d3483-52c1-4c5f-aa51-290d3a1e0b2f</vt:lpwstr>
  </property>
  <property fmtid="{D5CDD505-2E9C-101B-9397-08002B2CF9AE}" pid="3" name="CTP_TimeStamp">
    <vt:lpwstr>2019-12-09 02:44:55Z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