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Restaurant Recommender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Milestone Report</a:t>
            </a:r>
          </a:p>
          <a:p>
            <a:r>
              <a:rPr lang="en-US" dirty="0"/>
              <a:t>Viraj P Modak</a:t>
            </a:r>
          </a:p>
          <a:p>
            <a:r>
              <a:rPr lang="en-US" dirty="0" smtClean="0"/>
              <a:t>February 04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1331260"/>
            <a:ext cx="8946541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More to follow...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PROBLEM DOES IT SOLVE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44910"/>
            <a:ext cx="8946541" cy="4503489"/>
          </a:xfrm>
        </p:spPr>
        <p:txBody>
          <a:bodyPr/>
          <a:lstStyle/>
          <a:p>
            <a:r>
              <a:rPr lang="en-US" dirty="0" smtClean="0"/>
              <a:t>Recommender systems have become extremely popular (Amazon, Netflix, Facebook all use them)</a:t>
            </a:r>
          </a:p>
          <a:p>
            <a:endParaRPr lang="en-US" dirty="0"/>
          </a:p>
          <a:p>
            <a:r>
              <a:rPr lang="en-US" dirty="0" smtClean="0"/>
              <a:t>This approach can be extended to recommending restaurants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decisions on identifying restaurants based on star rating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may be skewed by users with different preferences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Number of restaurants may be so high that some good restaurants never receive any attention</a:t>
            </a:r>
          </a:p>
          <a:p>
            <a:endParaRPr lang="en-US" dirty="0" smtClean="0"/>
          </a:p>
          <a:p>
            <a:r>
              <a:rPr lang="en-US" dirty="0" smtClean="0"/>
              <a:t>An ML based recommender system can use both user/restaurant characteristics to solve this problem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will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1942"/>
            <a:ext cx="10017406" cy="524435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800" dirty="0" smtClean="0"/>
              <a:t>Restaurant review data freely available on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from Yelp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Data was cleaned up from raw JSON format to csv consisting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User info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Restaurant info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/>
              <a:t>Review info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An ML model will make recommendations based on user preferences. Training approach can be of following types:</a:t>
            </a:r>
          </a:p>
          <a:p>
            <a:pPr lvl="1"/>
            <a:r>
              <a:rPr lang="en-US" sz="1600" dirty="0" smtClean="0"/>
              <a:t>Collaborative (similarity between user preferences)</a:t>
            </a:r>
          </a:p>
          <a:p>
            <a:pPr lvl="1"/>
            <a:r>
              <a:rPr lang="en-US" sz="1600" dirty="0" smtClean="0"/>
              <a:t>Content-based (similarity between restaurants, e.g. serving same cuisine)</a:t>
            </a:r>
          </a:p>
          <a:p>
            <a:pPr lvl="1">
              <a:spcAft>
                <a:spcPts val="1200"/>
              </a:spcAft>
            </a:pPr>
            <a:r>
              <a:rPr lang="en-US" sz="1600" dirty="0" smtClean="0"/>
              <a:t>Hybrid (mix of both)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An unsupervised learning (cluster-based) approach can also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7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&amp;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6072"/>
            <a:ext cx="8946541" cy="4742328"/>
          </a:xfrm>
        </p:spPr>
        <p:txBody>
          <a:bodyPr/>
          <a:lstStyle/>
          <a:p>
            <a:r>
              <a:rPr lang="en-US" dirty="0" smtClean="0"/>
              <a:t>Not a standard ML problem with independent and response variables</a:t>
            </a:r>
          </a:p>
          <a:p>
            <a:endParaRPr lang="en-US" dirty="0" smtClean="0"/>
          </a:p>
          <a:p>
            <a:r>
              <a:rPr lang="en-US" dirty="0" smtClean="0"/>
              <a:t>EDA/Statistical analysis may seem forced or inapplicable to the larger problem statement</a:t>
            </a:r>
          </a:p>
          <a:p>
            <a:endParaRPr lang="en-US" dirty="0"/>
          </a:p>
          <a:p>
            <a:r>
              <a:rPr lang="en-US" dirty="0" smtClean="0"/>
              <a:t>It does serve an informational purpose of “visualizing the data”</a:t>
            </a:r>
          </a:p>
          <a:p>
            <a:endParaRPr lang="en-US" dirty="0" smtClean="0"/>
          </a:p>
          <a:p>
            <a:r>
              <a:rPr lang="en-US" dirty="0" smtClean="0"/>
              <a:t>Analysis restricted to single city (Phoenix) which can then be replicated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2377"/>
            <a:ext cx="9404723" cy="865094"/>
          </a:xfrm>
        </p:spPr>
        <p:txBody>
          <a:bodyPr/>
          <a:lstStyle/>
          <a:p>
            <a:pPr algn="ctr"/>
            <a:r>
              <a:rPr lang="en-US" dirty="0" smtClean="0"/>
              <a:t>Trends in Restaurant Ratings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33074" y="1842247"/>
            <a:ext cx="8125853" cy="3657600"/>
            <a:chOff x="2205969" y="1842247"/>
            <a:chExt cx="8125853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969" y="1842247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222" y="1842247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4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user characteristics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23662" y="1853248"/>
            <a:ext cx="7944676" cy="3657600"/>
            <a:chOff x="1994646" y="1853248"/>
            <a:chExt cx="7944676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722" y="1853248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646" y="1853248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7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Ratings by cuisine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32830" y="1853248"/>
            <a:ext cx="7926341" cy="3657600"/>
            <a:chOff x="2028965" y="1853248"/>
            <a:chExt cx="7926341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06" y="1853248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965" y="1853248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13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Trends in Review Characteristics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28265" y="2111189"/>
            <a:ext cx="8135471" cy="3657600"/>
            <a:chOff x="2398058" y="2111189"/>
            <a:chExt cx="8135471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929" y="2111189"/>
              <a:ext cx="3657600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058" y="2111189"/>
              <a:ext cx="36576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68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Next Steps – building the recommender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approaches can be taken:</a:t>
            </a:r>
          </a:p>
          <a:p>
            <a:endParaRPr lang="en-US" dirty="0"/>
          </a:p>
          <a:p>
            <a:r>
              <a:rPr lang="en-US" dirty="0" smtClean="0"/>
              <a:t>Collaborative filtering – based on user characteristics</a:t>
            </a:r>
          </a:p>
          <a:p>
            <a:r>
              <a:rPr lang="en-US" dirty="0" smtClean="0"/>
              <a:t>Content-based filtering – based on restaurant characteristics</a:t>
            </a:r>
          </a:p>
          <a:p>
            <a:r>
              <a:rPr lang="en-US" dirty="0" err="1" smtClean="0"/>
              <a:t>Hybird</a:t>
            </a:r>
            <a:r>
              <a:rPr lang="en-US" dirty="0" smtClean="0"/>
              <a:t> approach</a:t>
            </a:r>
          </a:p>
          <a:p>
            <a:endParaRPr lang="en-US" dirty="0"/>
          </a:p>
          <a:p>
            <a:r>
              <a:rPr lang="en-US" dirty="0" smtClean="0"/>
              <a:t>A fully unsupervised model can also be used based on a clustering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280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Restaurant Recommender</vt:lpstr>
      <vt:lpstr>WHAT PROBLEM DOES IT SOLVE?</vt:lpstr>
      <vt:lpstr>How will it work?</vt:lpstr>
      <vt:lpstr>EDA &amp; Statistical Analysis</vt:lpstr>
      <vt:lpstr>Trends in Restaurant Ratings</vt:lpstr>
      <vt:lpstr>Trends in user characteristics</vt:lpstr>
      <vt:lpstr>Ratings by cuisine</vt:lpstr>
      <vt:lpstr>Trends in Review Characteristics</vt:lpstr>
      <vt:lpstr> Next Steps – building the recommender system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</dc:title>
  <dc:creator>Modak, Viraj P</dc:creator>
  <cp:keywords>CTPClassification=CTP_NT</cp:keywords>
  <cp:lastModifiedBy>Modak, Viraj P</cp:lastModifiedBy>
  <cp:revision>10</cp:revision>
  <dcterms:created xsi:type="dcterms:W3CDTF">2020-02-04T23:38:42Z</dcterms:created>
  <dcterms:modified xsi:type="dcterms:W3CDTF">2020-02-05T19:07:23Z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902bd807-532b-4015-90b3-5ea3e6fee108</vt:lpwstr>
  </property>
  <property fmtid="{D5CDD505-2E9C-101B-9397-08002B2CF9AE}" pid="3" name="CTP_TimeStamp">
    <vt:lpwstr>2020-02-05 19:07:23Z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