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4" r:id="rId6"/>
    <p:sldId id="263" r:id="rId7"/>
    <p:sldId id="266" r:id="rId8"/>
    <p:sldId id="268" r:id="rId9"/>
    <p:sldId id="267" r:id="rId10"/>
    <p:sldId id="269" r:id="rId11"/>
    <p:sldId id="270" r:id="rId12"/>
    <p:sldId id="271" r:id="rId13"/>
    <p:sldId id="257" r:id="rId14"/>
    <p:sldId id="259" r:id="rId15"/>
    <p:sldId id="258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3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3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1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4D7-A987-4643-997A-04719A662A2B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B4D7-A987-4643-997A-04719A662A2B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2474-3B31-473E-9634-DB59C0B1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0473" y="1625600"/>
            <a:ext cx="5116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70C0"/>
                </a:solidFill>
              </a:rPr>
              <a:t>KUBERNETES</a:t>
            </a:r>
            <a:endParaRPr lang="en-US" sz="72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928" y="3480613"/>
            <a:ext cx="734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……best way to run </a:t>
            </a:r>
            <a:r>
              <a:rPr lang="en-US" sz="2800" dirty="0" err="1" smtClean="0"/>
              <a:t>microservices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592943" y="4393059"/>
            <a:ext cx="621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…..best way for container orchestration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022436" y="5182395"/>
            <a:ext cx="628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…….best way to run application on cloud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2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Master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2"/>
            <a:ext cx="6181436" cy="22262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Role is to schedule workloads in the form of pods and handle all events</a:t>
            </a:r>
          </a:p>
          <a:p>
            <a:r>
              <a:rPr lang="en-US" dirty="0" smtClean="0"/>
              <a:t>Could be physical host or virtual machine/host</a:t>
            </a:r>
          </a:p>
          <a:p>
            <a:r>
              <a:rPr lang="en-US" dirty="0" smtClean="0"/>
              <a:t>Could run on-premises or in the cloud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67124"/>
            <a:ext cx="10515600" cy="76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</a:rPr>
              <a:t>Node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1" y="4558145"/>
            <a:ext cx="5165436" cy="222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Controlled by the master</a:t>
            </a:r>
          </a:p>
          <a:p>
            <a:r>
              <a:rPr lang="en-US" dirty="0" smtClean="0"/>
              <a:t>Component of Node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Kubelet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Kube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proxy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Pods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3" y="1160234"/>
            <a:ext cx="4100945" cy="2221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18" y="3667124"/>
            <a:ext cx="4883582" cy="29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Namespace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5655" cy="4963102"/>
          </a:xfrm>
        </p:spPr>
        <p:txBody>
          <a:bodyPr/>
          <a:lstStyle/>
          <a:p>
            <a:r>
              <a:rPr lang="en-US" dirty="0" smtClean="0"/>
              <a:t>A logical abstraction of the </a:t>
            </a:r>
            <a:r>
              <a:rPr lang="en-US" dirty="0"/>
              <a:t>K</a:t>
            </a:r>
            <a:r>
              <a:rPr lang="en-US" dirty="0" smtClean="0"/>
              <a:t>ubernetes cluster </a:t>
            </a:r>
            <a:r>
              <a:rPr lang="en-US" dirty="0" err="1" smtClean="0"/>
              <a:t>tha</a:t>
            </a:r>
            <a:r>
              <a:rPr lang="en-US" dirty="0" smtClean="0"/>
              <a:t> allows you to support multiple virtual clusters. Resource quotas are used to mange resources consumed by each namespace.</a:t>
            </a:r>
          </a:p>
          <a:p>
            <a:r>
              <a:rPr lang="en-US" dirty="0" smtClean="0"/>
              <a:t>Default namespaces are: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ube</a:t>
            </a:r>
            <a:r>
              <a:rPr lang="en-US" dirty="0" smtClean="0"/>
              <a:t>-system</a:t>
            </a: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ube</a:t>
            </a:r>
            <a:r>
              <a:rPr lang="en-US" dirty="0" smtClean="0"/>
              <a:t>-public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82" y="3740727"/>
            <a:ext cx="7423026" cy="284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Pod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0418" cy="4351338"/>
          </a:xfrm>
        </p:spPr>
        <p:txBody>
          <a:bodyPr/>
          <a:lstStyle/>
          <a:p>
            <a:r>
              <a:rPr lang="en-US" dirty="0" smtClean="0"/>
              <a:t>The unit of work in Kubernetes</a:t>
            </a:r>
          </a:p>
          <a:p>
            <a:r>
              <a:rPr lang="en-US" dirty="0" smtClean="0"/>
              <a:t>Pods contain containers (One or multiple)</a:t>
            </a:r>
          </a:p>
          <a:p>
            <a:r>
              <a:rPr lang="en-US" dirty="0" smtClean="0"/>
              <a:t>All containers in a pod have the same IP and can communicate with each other</a:t>
            </a:r>
          </a:p>
          <a:p>
            <a:r>
              <a:rPr lang="en-US" dirty="0" smtClean="0"/>
              <a:t>All containers in a pod have access to the same shared storage</a:t>
            </a:r>
          </a:p>
          <a:p>
            <a:r>
              <a:rPr lang="en-US" dirty="0" smtClean="0"/>
              <a:t>Every pod has uniq</a:t>
            </a:r>
            <a:r>
              <a:rPr lang="en-US" dirty="0" smtClean="0"/>
              <a:t>ue UUID to identify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402" y="630815"/>
            <a:ext cx="26193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7237"/>
            <a:ext cx="9144000" cy="125614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Master Server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46" y="2241743"/>
            <a:ext cx="7802418" cy="42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047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Node Server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3618200"/>
            <a:ext cx="97250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047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Architecture of Kubernetes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93" y="2660073"/>
            <a:ext cx="6846887" cy="37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5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whole playground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8" y="2166370"/>
            <a:ext cx="7463992" cy="44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Summery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Kubernetes</a:t>
            </a:r>
          </a:p>
          <a:p>
            <a:r>
              <a:rPr lang="en-US" dirty="0" smtClean="0"/>
              <a:t>Understand </a:t>
            </a:r>
            <a:r>
              <a:rPr lang="en-US" dirty="0" err="1" smtClean="0"/>
              <a:t>kubernetes</a:t>
            </a:r>
            <a:endParaRPr lang="en-US" dirty="0" smtClean="0"/>
          </a:p>
          <a:p>
            <a:pPr lvl="1"/>
            <a:r>
              <a:rPr lang="en-US" dirty="0"/>
              <a:t>Monolithic vs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Understand </a:t>
            </a:r>
            <a:r>
              <a:rPr lang="en-US" dirty="0" err="1" smtClean="0"/>
              <a:t>docker</a:t>
            </a:r>
            <a:r>
              <a:rPr lang="en-US" dirty="0" smtClean="0"/>
              <a:t> and how it works</a:t>
            </a:r>
          </a:p>
          <a:p>
            <a:pPr lvl="1"/>
            <a:r>
              <a:rPr lang="en-US" dirty="0"/>
              <a:t>Kubernetes objects / </a:t>
            </a:r>
            <a:r>
              <a:rPr lang="en-US" dirty="0" smtClean="0"/>
              <a:t>terminologies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Cluster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Master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Node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Namespace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Pod</a:t>
            </a:r>
          </a:p>
          <a:p>
            <a:pPr lvl="1"/>
            <a:r>
              <a:rPr lang="en-US" dirty="0"/>
              <a:t>Kubernetes </a:t>
            </a:r>
            <a:r>
              <a:rPr lang="en-US" dirty="0" err="1"/>
              <a:t>architechture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WHY KUBERNETES??????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cs typeface="Arial" panose="020B0604020202020204" pitchFamily="34" charset="0"/>
              </a:rPr>
              <a:t>Production growth 200%</a:t>
            </a:r>
          </a:p>
          <a:p>
            <a:pPr lvl="1"/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companies using cloud native technologies in production, usage has increased by 200%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Best platform to run </a:t>
            </a:r>
            <a:r>
              <a:rPr lang="en-US" b="1" dirty="0" err="1" smtClean="0"/>
              <a:t>microservices</a:t>
            </a:r>
            <a:r>
              <a:rPr lang="en-US" b="1" dirty="0" smtClean="0"/>
              <a:t> applications….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IT industries are going from monolithic applications to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microservices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applications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 strong career for future</a:t>
            </a:r>
          </a:p>
          <a:p>
            <a:pPr lvl="1">
              <a:lnSpc>
                <a:spcPct val="11000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Number of industries migrating to cloud technology,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where they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want to deploy there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431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617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Understand KUBERNETES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understand </a:t>
            </a:r>
            <a:r>
              <a:rPr lang="en-US" dirty="0" err="1" smtClean="0"/>
              <a:t>kubernetes</a:t>
            </a:r>
            <a:r>
              <a:rPr lang="en-US" dirty="0" smtClean="0"/>
              <a:t> we need to understand four things….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Monolithic vs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Microservices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container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Kubernetes objects / terminologies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Kubernetes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architechture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Type of Applications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82" y="2104493"/>
            <a:ext cx="9830036" cy="45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Understand </a:t>
            </a:r>
            <a:r>
              <a:rPr lang="en-US" dirty="0" err="1" smtClean="0">
                <a:solidFill>
                  <a:srgbClr val="0070C0"/>
                </a:solidFill>
              </a:rPr>
              <a:t>docker</a:t>
            </a:r>
            <a:r>
              <a:rPr lang="en-US" dirty="0" smtClean="0">
                <a:solidFill>
                  <a:srgbClr val="0070C0"/>
                </a:solidFill>
              </a:rPr>
              <a:t> and how it works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VM / </a:t>
            </a:r>
            <a:r>
              <a:rPr lang="en-US" dirty="0" err="1" smtClean="0">
                <a:solidFill>
                  <a:srgbClr val="0070C0"/>
                </a:solidFill>
              </a:rPr>
              <a:t>docker</a:t>
            </a:r>
            <a:r>
              <a:rPr lang="en-US" dirty="0"/>
              <a:t>	</a:t>
            </a:r>
            <a:endParaRPr lang="en-US" dirty="0"/>
          </a:p>
        </p:txBody>
      </p:sp>
      <p:pic>
        <p:nvPicPr>
          <p:cNvPr id="4" name="Picture 6" descr="https://www.docker.com/sites/default/files/d8/2018-11/container-vm-whatcontainer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51" y="2365353"/>
            <a:ext cx="4865049" cy="388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docker.com/sites/default/files/d8/2018-11/docker-containerized-appliction-blue-border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37" y="2410228"/>
            <a:ext cx="4440984" cy="379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Understand </a:t>
            </a:r>
            <a:r>
              <a:rPr lang="en-US" dirty="0" err="1">
                <a:solidFill>
                  <a:srgbClr val="0070C0"/>
                </a:solidFill>
              </a:rPr>
              <a:t>docker</a:t>
            </a:r>
            <a:r>
              <a:rPr lang="en-US" dirty="0">
                <a:solidFill>
                  <a:srgbClr val="0070C0"/>
                </a:solidFill>
              </a:rPr>
              <a:t> and how it works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Architecture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How Docker Containers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55" y="1828801"/>
            <a:ext cx="7497463" cy="476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Kubernetes objects / </a:t>
            </a:r>
            <a:r>
              <a:rPr lang="en-US" dirty="0" smtClean="0">
                <a:solidFill>
                  <a:srgbClr val="0070C0"/>
                </a:solidFill>
              </a:rPr>
              <a:t>terminologies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Orchestration</a:t>
            </a:r>
          </a:p>
          <a:p>
            <a:r>
              <a:rPr lang="en-US" dirty="0" smtClean="0"/>
              <a:t>Cluster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Master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Node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Namespace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Pod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45" y="535708"/>
            <a:ext cx="6043756" cy="6092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382" y="1099127"/>
            <a:ext cx="420254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Container Orchestration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 balanced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Desired state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a “declarative model” –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i.e. You can declare application availability, like you want at any given point of time 6 pods should be running for particular application, and one node goes down, then it automatically bring up 2 pods on another nodes.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4110"/>
            <a:ext cx="10515600" cy="1108797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Cluster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293" y="1542907"/>
            <a:ext cx="6080932" cy="4996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709" y="2041237"/>
            <a:ext cx="4775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collection of nodes(hosts</a:t>
            </a:r>
            <a:r>
              <a:rPr lang="en-US" dirty="0" smtClean="0"/>
              <a:t>), </a:t>
            </a:r>
            <a:r>
              <a:rPr lang="en-US" dirty="0"/>
              <a:t>storage and network resources</a:t>
            </a:r>
            <a:r>
              <a:rPr lang="en-US" dirty="0" smtClean="0"/>
              <a:t>, </a:t>
            </a:r>
            <a:r>
              <a:rPr lang="en-US" dirty="0"/>
              <a:t>used to run your workloads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may have one or </a:t>
            </a:r>
            <a:r>
              <a:rPr lang="en-US" dirty="0" smtClean="0"/>
              <a:t>multiple clusters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cluster will have at </a:t>
            </a:r>
            <a:r>
              <a:rPr lang="en-US" dirty="0" smtClean="0"/>
              <a:t>least one </a:t>
            </a:r>
            <a:r>
              <a:rPr lang="en-US" dirty="0"/>
              <a:t>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394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WHY KUBERNETES?????? </vt:lpstr>
      <vt:lpstr>Understand KUBERNETES</vt:lpstr>
      <vt:lpstr>Type of Applications</vt:lpstr>
      <vt:lpstr>Understand docker and how it works VM / docker </vt:lpstr>
      <vt:lpstr>Understand docker and how it works Architecture</vt:lpstr>
      <vt:lpstr>Kubernetes objects / terminologies</vt:lpstr>
      <vt:lpstr>PowerPoint Presentation</vt:lpstr>
      <vt:lpstr>Cluster</vt:lpstr>
      <vt:lpstr>Master</vt:lpstr>
      <vt:lpstr>Namespace</vt:lpstr>
      <vt:lpstr>Pod</vt:lpstr>
      <vt:lpstr>Master Server</vt:lpstr>
      <vt:lpstr>Node Server</vt:lpstr>
      <vt:lpstr>Architecture of Kubernetes</vt:lpstr>
      <vt:lpstr>A whole playground</vt:lpstr>
      <vt:lpstr>Summery</vt:lpstr>
    </vt:vector>
  </TitlesOfParts>
  <Company>S&amp;P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Indore, Nilesh</dc:creator>
  <cp:lastModifiedBy>Indore, Nilesh</cp:lastModifiedBy>
  <cp:revision>26</cp:revision>
  <dcterms:created xsi:type="dcterms:W3CDTF">2020-07-13T14:50:21Z</dcterms:created>
  <dcterms:modified xsi:type="dcterms:W3CDTF">2020-07-20T16:20:36Z</dcterms:modified>
</cp:coreProperties>
</file>