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99D-A4F0-4D99-AEC9-C71858ED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FA04-DBBA-4A39-A0F8-260669B92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F93F-D519-4FA7-8BC8-DC27EF5D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828B-1721-4C14-8DD4-E0D6C46E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970C-6EC8-4E67-9FBA-0C84386D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61AB-F12B-4896-99DD-F83FA5CF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750F-40A5-481E-81BE-533256B6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5043-ABD6-4629-BFFD-60F3A19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B050-9765-4A74-BAAD-48B02B71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07DE-2FC0-4455-8CE6-D6A20860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9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BD700-EA63-4762-AC14-3E2D847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DCF78-77EA-482A-908A-68183DF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AC68-3824-44DF-BB2C-C48BB62B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D01B-004F-4F67-907F-B1623DE0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6435-6582-4F94-B867-C020366A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580A-8B00-4E9C-94A0-0478E639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F620-2CF4-4FF2-B863-B29B1EC7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43B6-62AA-4D28-B073-A7348401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5521-A873-402E-BEE6-5DADC84C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F214-CE27-4488-A814-1ABB3E2F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CDC1-175E-4A8E-B76A-ED555596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5ADC0-5F7F-4522-862B-28DA3A5C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F90E-85A9-4683-B057-2CD744E8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EBB0-7BCD-4E3B-8C6C-D885EE00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5F93-597E-4525-92B6-80FCA34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BFA2-8A2A-4F98-9E14-BE28DF35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BA7A-7607-4B4C-9B31-5CD85CD7D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30B5-14F6-4E04-BD58-6EE8B54F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C990-7C98-4803-B6CA-57A35A02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6380-AB53-46A2-87CF-8F148198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6F6C-0B86-44F3-852F-7219A84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3B90-10B0-4EBB-A0F4-667F5006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23BA-AE47-427E-BFB4-A2919BF8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85B16-C13D-49D5-ACB3-76F5C5E2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FDD74-EECC-4357-8282-3DCDBD712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6AFDD-1CA8-4FF5-A360-E4F6367D5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ED5C7-E481-4A29-9064-6186B2B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296E6-C9F9-4F7B-B824-A9CD2246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101D-8CE0-452F-80F0-0ACCCB5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6386-6F69-4AD8-8D19-B6FE40B3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E928-3EC4-41E5-BE89-B00DAFA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4FDA1-5F0D-449E-9033-DA2825AD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0834-1526-4140-8CB0-AB63FC05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79FBF-7ECE-4A77-98DC-0FE13AF1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04C2F-5262-4EC1-8BEC-65B13E3B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3CCA-7C1F-4CCA-A2F9-CF9686D1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4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8AD-9F41-49BB-8FA8-6601C155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7F0-C18C-43A9-8FBB-C08181DA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2F12D-3247-4EF6-B40B-C3E6CEE88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28D66-9CB9-4D01-B483-C4EF7F59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B60E-6FA7-4F43-9540-6BE3AADD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000C9-C6C0-45D2-BBC6-A0B3F98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6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3C4C-2E0F-4BBC-9054-78C982D8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4099-E1CE-4AA3-997C-1EAB92CF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B45A2-A9E2-4060-B205-A4118A4A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CB15-C571-4803-8F9E-F73E56C8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0D60-AA12-4717-8C81-45196CBF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DA5-1454-4DDF-A1B8-1DCEED61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21826-CCEA-4F9F-9877-A7714391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E161-B458-4B68-8EF5-48227B99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73E7-E89B-4719-AB0D-66B64F14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607F-30E8-46FE-9AF0-90EC0E690222}" type="datetimeFigureOut">
              <a:rPr lang="en-IN" smtClean="0"/>
              <a:t>07/12/2020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1E7-E767-41D7-9B30-2C4B7020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D376-0DDB-40E9-A049-A0D4C7CA4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C60B-B778-43A7-870E-3A20493F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AA4816-3CC1-4F8D-AFBD-0A037127391B}"/>
              </a:ext>
            </a:extLst>
          </p:cNvPr>
          <p:cNvSpPr/>
          <p:nvPr/>
        </p:nvSpPr>
        <p:spPr>
          <a:xfrm>
            <a:off x="1562100" y="727970"/>
            <a:ext cx="4219575" cy="5777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0C9F93-9DB3-4524-9B02-9181C1D31149}"/>
              </a:ext>
            </a:extLst>
          </p:cNvPr>
          <p:cNvSpPr/>
          <p:nvPr/>
        </p:nvSpPr>
        <p:spPr>
          <a:xfrm>
            <a:off x="6517320" y="727970"/>
            <a:ext cx="4219575" cy="567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B11AE3-AE2B-4957-BA71-80DE0DFBD79B}"/>
              </a:ext>
            </a:extLst>
          </p:cNvPr>
          <p:cNvSpPr/>
          <p:nvPr/>
        </p:nvSpPr>
        <p:spPr>
          <a:xfrm>
            <a:off x="1970843" y="4065973"/>
            <a:ext cx="3480046" cy="163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DEV-PUB-SUB</a:t>
            </a:r>
          </a:p>
          <a:p>
            <a:pPr algn="ctr"/>
            <a:r>
              <a:rPr lang="en-IN" dirty="0"/>
              <a:t>172.16.1.0./24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E34C6-A2C9-4FFD-9748-FE3246328229}"/>
              </a:ext>
            </a:extLst>
          </p:cNvPr>
          <p:cNvSpPr/>
          <p:nvPr/>
        </p:nvSpPr>
        <p:spPr>
          <a:xfrm>
            <a:off x="6887084" y="4065973"/>
            <a:ext cx="3480046" cy="163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PROD-PUB-SUB</a:t>
            </a:r>
          </a:p>
          <a:p>
            <a:pPr algn="ctr"/>
            <a:r>
              <a:rPr lang="en-US" dirty="0"/>
              <a:t>192.168.1.0/24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7286D-003A-463E-A535-41997AFA2DB7}"/>
              </a:ext>
            </a:extLst>
          </p:cNvPr>
          <p:cNvSpPr/>
          <p:nvPr/>
        </p:nvSpPr>
        <p:spPr>
          <a:xfrm>
            <a:off x="2763791" y="2922510"/>
            <a:ext cx="1618939" cy="6747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DEV-PUB-SG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B83D7B-16D1-4804-92E7-3D5E3E20E07A}"/>
              </a:ext>
            </a:extLst>
          </p:cNvPr>
          <p:cNvSpPr/>
          <p:nvPr/>
        </p:nvSpPr>
        <p:spPr>
          <a:xfrm>
            <a:off x="7711693" y="2922510"/>
            <a:ext cx="1830828" cy="6747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PROD-PUB-SG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C320F-6E8B-4564-BD23-D6EB816471E2}"/>
              </a:ext>
            </a:extLst>
          </p:cNvPr>
          <p:cNvSpPr/>
          <p:nvPr/>
        </p:nvSpPr>
        <p:spPr>
          <a:xfrm>
            <a:off x="2219417" y="1158536"/>
            <a:ext cx="2858610" cy="377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Default NACL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77100-DE21-4A36-9F62-CA9C657A91A3}"/>
              </a:ext>
            </a:extLst>
          </p:cNvPr>
          <p:cNvSpPr/>
          <p:nvPr/>
        </p:nvSpPr>
        <p:spPr>
          <a:xfrm>
            <a:off x="7197802" y="1158537"/>
            <a:ext cx="2858610" cy="377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Default NACL</a:t>
            </a:r>
            <a:endParaRPr lang="en-IN" sz="1600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88B771F6-F304-452F-9E9F-E1E775859682}"/>
              </a:ext>
            </a:extLst>
          </p:cNvPr>
          <p:cNvSpPr/>
          <p:nvPr/>
        </p:nvSpPr>
        <p:spPr>
          <a:xfrm>
            <a:off x="2901350" y="1782613"/>
            <a:ext cx="1343822" cy="800331"/>
          </a:xfrm>
          <a:prstGeom prst="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DEV-PUB-RT</a:t>
            </a:r>
            <a:endParaRPr lang="en-IN" sz="1400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81A3AC8D-B3CD-4DE2-AF0C-BB2CB6633B5F}"/>
              </a:ext>
            </a:extLst>
          </p:cNvPr>
          <p:cNvSpPr/>
          <p:nvPr/>
        </p:nvSpPr>
        <p:spPr>
          <a:xfrm>
            <a:off x="7883202" y="1782613"/>
            <a:ext cx="1669292" cy="800331"/>
          </a:xfrm>
          <a:prstGeom prst="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PROD-PUB-RT</a:t>
            </a:r>
            <a:endParaRPr lang="en-IN" sz="14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08EF5CD-5583-4280-ABE2-B97FB6A1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49"/>
            <a:ext cx="10515600" cy="5672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DEV VPC				PROD VPC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85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AA4816-3CC1-4F8D-AFBD-0A037127391B}"/>
              </a:ext>
            </a:extLst>
          </p:cNvPr>
          <p:cNvSpPr/>
          <p:nvPr/>
        </p:nvSpPr>
        <p:spPr>
          <a:xfrm>
            <a:off x="1562100" y="727970"/>
            <a:ext cx="4219575" cy="5777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0C9F93-9DB3-4524-9B02-9181C1D31149}"/>
              </a:ext>
            </a:extLst>
          </p:cNvPr>
          <p:cNvSpPr/>
          <p:nvPr/>
        </p:nvSpPr>
        <p:spPr>
          <a:xfrm>
            <a:off x="6517320" y="727970"/>
            <a:ext cx="4219575" cy="567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B11AE3-AE2B-4957-BA71-80DE0DFBD79B}"/>
              </a:ext>
            </a:extLst>
          </p:cNvPr>
          <p:cNvSpPr/>
          <p:nvPr/>
        </p:nvSpPr>
        <p:spPr>
          <a:xfrm>
            <a:off x="1970843" y="4065973"/>
            <a:ext cx="3480046" cy="163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QA-PUB-SUB</a:t>
            </a:r>
          </a:p>
          <a:p>
            <a:pPr algn="ctr"/>
            <a:r>
              <a:rPr lang="en-IN" dirty="0"/>
              <a:t>172.16.16.0./24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E34C6-A2C9-4FFD-9748-FE3246328229}"/>
              </a:ext>
            </a:extLst>
          </p:cNvPr>
          <p:cNvSpPr/>
          <p:nvPr/>
        </p:nvSpPr>
        <p:spPr>
          <a:xfrm>
            <a:off x="6887084" y="4065973"/>
            <a:ext cx="3480046" cy="163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DR-PUB-SUB</a:t>
            </a:r>
          </a:p>
          <a:p>
            <a:pPr algn="ctr"/>
            <a:r>
              <a:rPr lang="en-US" dirty="0"/>
              <a:t>192.168.16.0/24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7286D-003A-463E-A535-41997AFA2DB7}"/>
              </a:ext>
            </a:extLst>
          </p:cNvPr>
          <p:cNvSpPr/>
          <p:nvPr/>
        </p:nvSpPr>
        <p:spPr>
          <a:xfrm>
            <a:off x="2763791" y="2922510"/>
            <a:ext cx="1618939" cy="6747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QA-PUB-SG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B83D7B-16D1-4804-92E7-3D5E3E20E07A}"/>
              </a:ext>
            </a:extLst>
          </p:cNvPr>
          <p:cNvSpPr/>
          <p:nvPr/>
        </p:nvSpPr>
        <p:spPr>
          <a:xfrm>
            <a:off x="7711693" y="2922510"/>
            <a:ext cx="1830828" cy="6747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DR-PUB-SG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C320F-6E8B-4564-BD23-D6EB816471E2}"/>
              </a:ext>
            </a:extLst>
          </p:cNvPr>
          <p:cNvSpPr/>
          <p:nvPr/>
        </p:nvSpPr>
        <p:spPr>
          <a:xfrm>
            <a:off x="2219417" y="1158536"/>
            <a:ext cx="2858610" cy="377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Default NACL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77100-DE21-4A36-9F62-CA9C657A91A3}"/>
              </a:ext>
            </a:extLst>
          </p:cNvPr>
          <p:cNvSpPr/>
          <p:nvPr/>
        </p:nvSpPr>
        <p:spPr>
          <a:xfrm>
            <a:off x="7197802" y="1158537"/>
            <a:ext cx="2858610" cy="377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Default NACL</a:t>
            </a:r>
            <a:endParaRPr lang="en-IN" sz="1600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88B771F6-F304-452F-9E9F-E1E775859682}"/>
              </a:ext>
            </a:extLst>
          </p:cNvPr>
          <p:cNvSpPr/>
          <p:nvPr/>
        </p:nvSpPr>
        <p:spPr>
          <a:xfrm>
            <a:off x="2901350" y="1782613"/>
            <a:ext cx="1343822" cy="800331"/>
          </a:xfrm>
          <a:prstGeom prst="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QA-PUB-RT</a:t>
            </a:r>
            <a:endParaRPr lang="en-IN" sz="1400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81A3AC8D-B3CD-4DE2-AF0C-BB2CB6633B5F}"/>
              </a:ext>
            </a:extLst>
          </p:cNvPr>
          <p:cNvSpPr/>
          <p:nvPr/>
        </p:nvSpPr>
        <p:spPr>
          <a:xfrm>
            <a:off x="7883202" y="1782613"/>
            <a:ext cx="1669292" cy="800331"/>
          </a:xfrm>
          <a:prstGeom prst="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DR-PUB-RT</a:t>
            </a:r>
            <a:endParaRPr lang="en-IN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11CD-4797-4C9A-9EC0-BFE2A9E7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57197"/>
            <a:ext cx="10920167" cy="5555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QA VPC				DR VPC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182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DEV VPC    PROD VPC</vt:lpstr>
      <vt:lpstr>QA VPC    DR VPC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Indore</dc:creator>
  <cp:lastModifiedBy>Nilesh Indore</cp:lastModifiedBy>
  <cp:revision>3</cp:revision>
  <dcterms:created xsi:type="dcterms:W3CDTF">2020-12-07T14:20:37Z</dcterms:created>
  <dcterms:modified xsi:type="dcterms:W3CDTF">2020-12-07T14:45:26Z</dcterms:modified>
</cp:coreProperties>
</file>