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smart way to run micro services…..</a:t>
            </a:r>
          </a:p>
        </p:txBody>
      </p:sp>
    </p:spTree>
    <p:extLst>
      <p:ext uri="{BB962C8B-B14F-4D97-AF65-F5344CB8AC3E}">
        <p14:creationId xmlns:p14="http://schemas.microsoft.com/office/powerpoint/2010/main" val="34182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Docker Container….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is a set of platform as a service products that uses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63455"/>
          </a:xfrm>
        </p:spPr>
        <p:txBody>
          <a:bodyPr/>
          <a:lstStyle/>
          <a:p>
            <a:pPr algn="ctr"/>
            <a:r>
              <a:rPr lang="en-US" dirty="0"/>
              <a:t>Docker engine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19" y="2171483"/>
            <a:ext cx="6317672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6510"/>
          </a:xfrm>
        </p:spPr>
        <p:txBody>
          <a:bodyPr/>
          <a:lstStyle/>
          <a:p>
            <a:pPr algn="ctr"/>
            <a:r>
              <a:rPr lang="en-US" dirty="0"/>
              <a:t>Docker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1" y="2564741"/>
            <a:ext cx="7259781" cy="36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6510"/>
          </a:xfrm>
        </p:spPr>
        <p:txBody>
          <a:bodyPr/>
          <a:lstStyle/>
          <a:p>
            <a:pPr algn="ctr"/>
            <a:r>
              <a:rPr lang="en-US" dirty="0"/>
              <a:t>Docker </a:t>
            </a:r>
            <a:r>
              <a:rPr lang="en-US" sz="2800" dirty="0"/>
              <a:t>vs</a:t>
            </a:r>
            <a:r>
              <a:rPr lang="en-US" dirty="0"/>
              <a:t> VM</a:t>
            </a:r>
          </a:p>
        </p:txBody>
      </p:sp>
      <p:pic>
        <p:nvPicPr>
          <p:cNvPr id="1026" name="Picture 2" descr="Are Containers Replacing Virtual Machines? - Docker Blog">
            <a:extLst>
              <a:ext uri="{FF2B5EF4-FFF2-40B4-BE49-F238E27FC236}">
                <a16:creationId xmlns:a16="http://schemas.microsoft.com/office/drawing/2014/main" id="{45AC90A6-497E-4E4D-AA8E-A4B5E70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15" y="2356253"/>
            <a:ext cx="8188569" cy="34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660" y="794327"/>
            <a:ext cx="8791575" cy="877455"/>
          </a:xfrm>
        </p:spPr>
        <p:txBody>
          <a:bodyPr/>
          <a:lstStyle/>
          <a:p>
            <a:pPr algn="ctr"/>
            <a:r>
              <a:rPr lang="en-US" dirty="0"/>
              <a:t>Docker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0764" y="1911927"/>
            <a:ext cx="7897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uses a client-server architecture. The Docker </a:t>
            </a:r>
            <a:r>
              <a:rPr lang="en-US" i="1" dirty="0"/>
              <a:t>client</a:t>
            </a:r>
            <a:r>
              <a:rPr lang="en-US" dirty="0"/>
              <a:t> talks to the Docker </a:t>
            </a:r>
            <a:r>
              <a:rPr lang="en-US" i="1" dirty="0"/>
              <a:t>daemon</a:t>
            </a:r>
            <a:r>
              <a:rPr lang="en-US" dirty="0"/>
              <a:t>, which does the heavy lifting of building, running, and distributing your Docker containers. The Docker client and daemon </a:t>
            </a:r>
            <a:r>
              <a:rPr lang="en-US" i="1" dirty="0"/>
              <a:t>can</a:t>
            </a:r>
            <a:r>
              <a:rPr lang="en-US" dirty="0"/>
              <a:t> run on the same system, or you can connect a Docker client to a remote Docker daemon. The Docker client and daemon communicate using a REST API, over UNIX sockets or a network interface.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Docker daemon – daemon who run Docker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Docker client – system where containers will run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Docker registries – repository of Docker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Services – way to scale container across multiple hosts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Docker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Images – iso/blueprint of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Container - running virtual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Volume – work as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Network – virtual network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535547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206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Comic Sans MS</vt:lpstr>
      <vt:lpstr>Tw Cen MT</vt:lpstr>
      <vt:lpstr>Circuit</vt:lpstr>
      <vt:lpstr>Docker </vt:lpstr>
      <vt:lpstr>What is Docker Container….</vt:lpstr>
      <vt:lpstr>Docker engine </vt:lpstr>
      <vt:lpstr>Docker Architecture</vt:lpstr>
      <vt:lpstr>Docker vs VM</vt:lpstr>
      <vt:lpstr>Docker Architecture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Indore, Nilesh</dc:creator>
  <cp:lastModifiedBy>Nilesh Indore</cp:lastModifiedBy>
  <cp:revision>5</cp:revision>
  <dcterms:created xsi:type="dcterms:W3CDTF">2020-03-08T15:27:15Z</dcterms:created>
  <dcterms:modified xsi:type="dcterms:W3CDTF">2021-06-13T03:33:39Z</dcterms:modified>
</cp:coreProperties>
</file>