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3" r:id="rId7"/>
    <p:sldId id="266" r:id="rId8"/>
    <p:sldId id="268" r:id="rId9"/>
    <p:sldId id="267" r:id="rId10"/>
    <p:sldId id="269" r:id="rId11"/>
    <p:sldId id="273" r:id="rId12"/>
    <p:sldId id="274" r:id="rId13"/>
    <p:sldId id="276" r:id="rId14"/>
    <p:sldId id="277" r:id="rId15"/>
    <p:sldId id="278" r:id="rId16"/>
    <p:sldId id="270" r:id="rId17"/>
    <p:sldId id="271" r:id="rId18"/>
    <p:sldId id="257" r:id="rId19"/>
    <p:sldId id="259" r:id="rId20"/>
    <p:sldId id="258" r:id="rId21"/>
    <p:sldId id="26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B4D7-A987-4643-997A-04719A662A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tasks/administer-cluster/configure-upgrade-etcd/#backing-up-an-etcd-clus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0473" y="1625600"/>
            <a:ext cx="511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KUBERNETES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928" y="3480613"/>
            <a:ext cx="734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……best way to run </a:t>
            </a:r>
            <a:r>
              <a:rPr lang="en-US" sz="2800" dirty="0" err="1"/>
              <a:t>microservices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92943" y="4393059"/>
            <a:ext cx="621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…..best way for container orchestration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2436" y="5182395"/>
            <a:ext cx="628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…….best way to run application on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254884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6181436" cy="5075338"/>
          </a:xfrm>
        </p:spPr>
        <p:txBody>
          <a:bodyPr>
            <a:normAutofit/>
          </a:bodyPr>
          <a:lstStyle/>
          <a:p>
            <a:r>
              <a:rPr lang="en-US" dirty="0"/>
              <a:t>Role is to schedule workloads in the form of pods and handle all events</a:t>
            </a:r>
          </a:p>
          <a:p>
            <a:r>
              <a:rPr lang="en-US" dirty="0"/>
              <a:t>Could be physical host or virtual machine/host</a:t>
            </a:r>
          </a:p>
          <a:p>
            <a:r>
              <a:rPr lang="en-US" dirty="0"/>
              <a:t>Could run on-premises or in the cloud</a:t>
            </a:r>
          </a:p>
          <a:p>
            <a:r>
              <a:rPr lang="en-US" dirty="0"/>
              <a:t>Components of Master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sched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c-m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etcd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1160234"/>
            <a:ext cx="4100945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pPr algn="l"/>
            <a:r>
              <a:rPr lang="en-IN" dirty="0" err="1">
                <a:solidFill>
                  <a:srgbClr val="0070C0"/>
                </a:solidFill>
              </a:rPr>
              <a:t>kube-apiserver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6181436" cy="5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The Kubernetes API server validates and configures data for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 objects which include pods, services,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replicationcontrollers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, and others. 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The API Server services REST operations and provides the frontend to the cluster's shared state through which all other components interact.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32B9E-EA0D-4EB1-862F-A99FE606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55" y="759764"/>
            <a:ext cx="4100945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pPr algn="l"/>
            <a:r>
              <a:rPr lang="en-IN" dirty="0" err="1">
                <a:solidFill>
                  <a:srgbClr val="0070C0"/>
                </a:solidFill>
              </a:rPr>
              <a:t>kube</a:t>
            </a:r>
            <a:r>
              <a:rPr lang="en-IN" dirty="0">
                <a:solidFill>
                  <a:srgbClr val="0070C0"/>
                </a:solidFill>
              </a:rPr>
              <a:t>-scheduler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6181436" cy="5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Kubernetes scheduler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control plane process which assigns Pods to Nodes.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determines which Nodes are valid placements for each Pod in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queue according to constraints and available resources.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then ranks each valid Node and binds the Pod to a suitable Node.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32B9E-EA0D-4EB1-862F-A99FE606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55" y="759764"/>
            <a:ext cx="4100945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pPr algn="l"/>
            <a:r>
              <a:rPr lang="en-IN" dirty="0" err="1">
                <a:solidFill>
                  <a:srgbClr val="0070C0"/>
                </a:solidFill>
              </a:rPr>
              <a:t>kube</a:t>
            </a:r>
            <a:r>
              <a:rPr lang="en-IN" dirty="0">
                <a:solidFill>
                  <a:srgbClr val="0070C0"/>
                </a:solidFill>
              </a:rPr>
              <a:t>-controller-manager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6181436" cy="222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The Kubernetes controller manager is a daemon that embeds the core control loops shipped with Kubernetes.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3764132"/>
            <a:ext cx="10276642" cy="302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In Kubernetes, a controller is a control loop that watches the shared state of the cluster through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 server and makes changes attempting to move the current state towards the desired state.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Examples of controllers that ship with Kubernetes today are the replication controller, endpoints controller, namespace controller, and service accounts controller.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1160234"/>
            <a:ext cx="4100945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etcd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1"/>
            <a:ext cx="5763491" cy="315776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Consistent and highly-available key value store used as Kubernetes' backing store for all cluster 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If your Kubernetes cluster uses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/>
              </a:rPr>
              <a:t>etcd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 as its backing store, make sure you have a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/>
                <a:hlinkClick r:id="rId2"/>
              </a:rPr>
              <a:t>back up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plan for those data.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3764132"/>
            <a:ext cx="10276642" cy="302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3" y="1160234"/>
            <a:ext cx="4100945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5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1769" y="453408"/>
            <a:ext cx="10515600" cy="76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Node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0564" y="1672903"/>
            <a:ext cx="5165436" cy="222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Controlled by the master</a:t>
            </a:r>
          </a:p>
          <a:p>
            <a:r>
              <a:rPr lang="en-US" dirty="0"/>
              <a:t>Component of Node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Kubelet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Kube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proxy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Pods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48" y="1219739"/>
            <a:ext cx="4883582" cy="29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963102"/>
          </a:xfrm>
        </p:spPr>
        <p:txBody>
          <a:bodyPr/>
          <a:lstStyle/>
          <a:p>
            <a:r>
              <a:rPr lang="en-US" dirty="0"/>
              <a:t>A logical abstraction of the Kubernetes cluster that allows you to support multiple virtual clusters. Resource quotas are used to mange resources consumed by each namespace.</a:t>
            </a:r>
          </a:p>
          <a:p>
            <a:r>
              <a:rPr lang="en-US" dirty="0"/>
              <a:t>Default namespaces are: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82" y="3740727"/>
            <a:ext cx="7423026" cy="28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418" cy="4351338"/>
          </a:xfrm>
        </p:spPr>
        <p:txBody>
          <a:bodyPr/>
          <a:lstStyle/>
          <a:p>
            <a:r>
              <a:rPr lang="en-US" dirty="0"/>
              <a:t>The unit of work in Kubernetes</a:t>
            </a:r>
          </a:p>
          <a:p>
            <a:r>
              <a:rPr lang="en-US" dirty="0"/>
              <a:t>Pods contain containers (One or multiple)</a:t>
            </a:r>
          </a:p>
          <a:p>
            <a:r>
              <a:rPr lang="en-US" dirty="0"/>
              <a:t>All containers in a pod have the same IP and can communicate with each other</a:t>
            </a:r>
          </a:p>
          <a:p>
            <a:r>
              <a:rPr lang="en-US" dirty="0"/>
              <a:t>All containers in a pod have access to the same shared storage</a:t>
            </a:r>
          </a:p>
          <a:p>
            <a:r>
              <a:rPr lang="en-US" dirty="0"/>
              <a:t>Every pod has unique UUID to identify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02" y="630815"/>
            <a:ext cx="26193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237"/>
            <a:ext cx="9144000" cy="12561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Master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2241743"/>
            <a:ext cx="7802418" cy="42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8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47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Node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618200"/>
            <a:ext cx="9725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KUBERNETES??????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cs typeface="Arial" panose="020B0604020202020204" pitchFamily="34" charset="0"/>
              </a:rPr>
              <a:t>Production growth 200%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companies using cloud native technologies in production, usage has increased by 200%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platform to run </a:t>
            </a:r>
            <a:r>
              <a:rPr lang="en-US" b="1" dirty="0" err="1"/>
              <a:t>microservices</a:t>
            </a:r>
            <a:r>
              <a:rPr lang="en-US" b="1" dirty="0"/>
              <a:t> applications….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IT industries are going from monolithic applications to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microservices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applications</a:t>
            </a:r>
          </a:p>
          <a:p>
            <a:pPr lvl="1"/>
            <a:endParaRPr lang="en-US" dirty="0"/>
          </a:p>
          <a:p>
            <a:r>
              <a:rPr lang="en-US" b="1" dirty="0"/>
              <a:t>A strong career for future</a:t>
            </a:r>
          </a:p>
          <a:p>
            <a:pPr lvl="1">
              <a:lnSpc>
                <a:spcPct val="11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Number of industries migrating to cloud technology, where they want to deploy there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4317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47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Architecture of Kubernetes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93" y="2660073"/>
            <a:ext cx="6846887" cy="3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5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whole playground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2166370"/>
            <a:ext cx="7463992" cy="44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Kubernetes</a:t>
            </a:r>
          </a:p>
          <a:p>
            <a:r>
              <a:rPr lang="en-US" dirty="0"/>
              <a:t>Understand </a:t>
            </a:r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/>
              <a:t>Monolithic vs </a:t>
            </a:r>
            <a:r>
              <a:rPr lang="en-US" dirty="0" err="1"/>
              <a:t>Microservices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Understand </a:t>
            </a:r>
            <a:r>
              <a:rPr lang="en-US" dirty="0" err="1"/>
              <a:t>docker</a:t>
            </a:r>
            <a:r>
              <a:rPr lang="en-US" dirty="0"/>
              <a:t> and how it works</a:t>
            </a:r>
          </a:p>
          <a:p>
            <a:pPr lvl="1"/>
            <a:r>
              <a:rPr lang="en-US" dirty="0"/>
              <a:t>Kubernetes objects / terminologies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Cluster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Master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Namespace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Pod</a:t>
            </a:r>
          </a:p>
          <a:p>
            <a:pPr lvl="1"/>
            <a:r>
              <a:rPr lang="en-US" dirty="0"/>
              <a:t>Kubernetes </a:t>
            </a:r>
            <a:r>
              <a:rPr lang="en-US" dirty="0" err="1"/>
              <a:t>architechture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17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Understand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understand </a:t>
            </a:r>
            <a:r>
              <a:rPr lang="en-US" dirty="0" err="1"/>
              <a:t>kubernetes</a:t>
            </a:r>
            <a:r>
              <a:rPr lang="en-US" dirty="0"/>
              <a:t> we need to understand four things….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Monolithic vs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Microservices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container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Kubernetes objects / terminologies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Kubernetes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architechture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Type of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82" y="2104493"/>
            <a:ext cx="9830036" cy="45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Understand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and how it works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VM /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/>
              <a:t>	</a:t>
            </a:r>
          </a:p>
        </p:txBody>
      </p:sp>
      <p:pic>
        <p:nvPicPr>
          <p:cNvPr id="4" name="Picture 6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51" y="2365353"/>
            <a:ext cx="4865049" cy="38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7" y="2410228"/>
            <a:ext cx="4440984" cy="37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Understand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and how it works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pic>
        <p:nvPicPr>
          <p:cNvPr id="1026" name="Picture 2" descr="How Docker Container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55" y="1828801"/>
            <a:ext cx="7497463" cy="47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Kubernetes objects / terminologies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Master</a:t>
            </a:r>
          </a:p>
          <a:p>
            <a:pPr lvl="2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sched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c-m</a:t>
            </a:r>
          </a:p>
          <a:p>
            <a:pPr lvl="2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etcd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K-proxy</a:t>
            </a:r>
          </a:p>
          <a:p>
            <a:pPr lvl="2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Kublet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pod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Namespace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5" y="1882066"/>
            <a:ext cx="4376691" cy="380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82" y="1099127"/>
            <a:ext cx="59363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Container Orchestration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Container orchestration automates the deployment, management, scaling, and networking of containers. 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Container orchestration can be used in any environment where you use containers. It can help you to deploy the same application across different environments without needing to redesign 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Desired state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“declarative model”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 You can declare application availability, like you want at any given point of time 6 pods should be running for particular application, and one node goes down, then it automatically bring up 2 pods on another nodes.</a:t>
            </a:r>
          </a:p>
        </p:txBody>
      </p:sp>
    </p:spTree>
    <p:extLst>
      <p:ext uri="{BB962C8B-B14F-4D97-AF65-F5344CB8AC3E}">
        <p14:creationId xmlns:p14="http://schemas.microsoft.com/office/powerpoint/2010/main" val="10738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4110"/>
            <a:ext cx="10515600" cy="110879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3" y="1542907"/>
            <a:ext cx="6080932" cy="4996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709" y="2041237"/>
            <a:ext cx="477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collection of nodes(hosts), storage and network resources, used to run your workloads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have one or multiple clusters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cluster will have at least one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9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677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open sans</vt:lpstr>
      <vt:lpstr>Office Theme</vt:lpstr>
      <vt:lpstr>PowerPoint Presentation</vt:lpstr>
      <vt:lpstr>WHY KUBERNETES?????? </vt:lpstr>
      <vt:lpstr>Understand KUBERNETES</vt:lpstr>
      <vt:lpstr>Type of Applications</vt:lpstr>
      <vt:lpstr>Understand docker and how it works VM / docker </vt:lpstr>
      <vt:lpstr>Understand docker and how it works Architecture</vt:lpstr>
      <vt:lpstr>Kubernetes objects / terminologies</vt:lpstr>
      <vt:lpstr>PowerPoint Presentation</vt:lpstr>
      <vt:lpstr>Cluster</vt:lpstr>
      <vt:lpstr>Master</vt:lpstr>
      <vt:lpstr>kube-apiserver</vt:lpstr>
      <vt:lpstr>kube-scheduler</vt:lpstr>
      <vt:lpstr>kube-controller-manager</vt:lpstr>
      <vt:lpstr>etcd</vt:lpstr>
      <vt:lpstr>PowerPoint Presentation</vt:lpstr>
      <vt:lpstr>Namespace</vt:lpstr>
      <vt:lpstr>Pod</vt:lpstr>
      <vt:lpstr>Master Server</vt:lpstr>
      <vt:lpstr>Node Server</vt:lpstr>
      <vt:lpstr>Architecture of Kubernetes</vt:lpstr>
      <vt:lpstr>A whole playground</vt:lpstr>
      <vt:lpstr>Summery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Indore, Nilesh</dc:creator>
  <cp:lastModifiedBy>Nilesh Indore</cp:lastModifiedBy>
  <cp:revision>34</cp:revision>
  <dcterms:created xsi:type="dcterms:W3CDTF">2020-07-13T14:50:21Z</dcterms:created>
  <dcterms:modified xsi:type="dcterms:W3CDTF">2020-12-11T05:58:10Z</dcterms:modified>
</cp:coreProperties>
</file>