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336" r:id="rId7"/>
    <p:sldId id="263" r:id="rId8"/>
    <p:sldId id="264" r:id="rId9"/>
    <p:sldId id="265" r:id="rId10"/>
    <p:sldId id="3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FF33B-0FD5-462F-A284-F3D36C62868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22682-0094-41EE-B44D-13E2EC1B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8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1DC7-D497-4C47-8996-C2BB4E9AA66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9218" name="Picture 2" descr="I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20" y="225835"/>
            <a:ext cx="9720486" cy="63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python-logo-m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27" y="768929"/>
            <a:ext cx="3565236" cy="114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9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106054" y="2951307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So….let’s start….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8211127" y="3230779"/>
            <a:ext cx="1385455" cy="766618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</a:t>
            </a:r>
            <a:r>
              <a:rPr lang="en-US" altLang="en-US" dirty="0" err="1" smtClean="0"/>
              <a:t>Phython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0242" name="Picture 2" descr="Image result for why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882315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49" y="905164"/>
            <a:ext cx="9970540" cy="52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2" y="398925"/>
            <a:ext cx="6769464" cy="67799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10" y="847814"/>
            <a:ext cx="9023145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Popularity </a:t>
            </a:r>
            <a:r>
              <a:rPr lang="en-US" dirty="0" smtClean="0"/>
              <a:t>and </a:t>
            </a:r>
            <a:r>
              <a:rPr lang="en-US" smtClean="0"/>
              <a:t>Salary                 </a:t>
            </a:r>
            <a:r>
              <a:rPr lang="en-US" sz="1600" dirty="0" smtClean="0"/>
              <a:t>(Source – daxx.com)</a:t>
            </a:r>
            <a:endParaRPr lang="en-US" sz="1600" dirty="0"/>
          </a:p>
        </p:txBody>
      </p:sp>
      <p:pic>
        <p:nvPicPr>
          <p:cNvPr id="1026" name="Picture 2" descr="Average-Python-Developer-Salaries-2020-By-Stat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9" y="2885211"/>
            <a:ext cx="4163266" cy="34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st-popular-programming-language-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04" y="2657187"/>
            <a:ext cx="49499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2" descr="python popularity2019- Python Developer Salary-Edurek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515287"/>
            <a:ext cx="4525006" cy="207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37" y="406400"/>
            <a:ext cx="5295125" cy="3768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657600"/>
            <a:ext cx="4648200" cy="2358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108" y="4703041"/>
            <a:ext cx="3703782" cy="1653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26327" y="2807855"/>
            <a:ext cx="185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 : GitHub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16" y="244475"/>
            <a:ext cx="7581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we are going to cover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</a:t>
            </a:r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Object and Data Structure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functions with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perators</a:t>
            </a:r>
          </a:p>
          <a:p>
            <a:pPr lvl="2"/>
            <a:r>
              <a:rPr lang="en-US" dirty="0" smtClean="0"/>
              <a:t>Mathematical operators</a:t>
            </a:r>
          </a:p>
          <a:p>
            <a:pPr lvl="2"/>
            <a:r>
              <a:rPr lang="en-US" dirty="0" smtClean="0"/>
              <a:t>Comparison </a:t>
            </a:r>
            <a:r>
              <a:rPr lang="en-US" dirty="0"/>
              <a:t>operators</a:t>
            </a:r>
          </a:p>
          <a:p>
            <a:r>
              <a:rPr lang="en-US" dirty="0" smtClean="0"/>
              <a:t>2. </a:t>
            </a:r>
            <a:r>
              <a:rPr lang="en-US" dirty="0"/>
              <a:t>Loops and Statements</a:t>
            </a:r>
          </a:p>
          <a:p>
            <a:r>
              <a:rPr lang="en-US" dirty="0" smtClean="0"/>
              <a:t>3. </a:t>
            </a:r>
            <a:r>
              <a:rPr lang="en-US" dirty="0"/>
              <a:t>Methods and Functions</a:t>
            </a:r>
          </a:p>
          <a:p>
            <a:r>
              <a:rPr lang="en-US" dirty="0" smtClean="0"/>
              <a:t>4. </a:t>
            </a:r>
            <a:r>
              <a:rPr lang="en-US" dirty="0"/>
              <a:t>OOPS concept</a:t>
            </a:r>
          </a:p>
          <a:p>
            <a:r>
              <a:rPr lang="en-US" dirty="0" smtClean="0"/>
              <a:t>5. </a:t>
            </a:r>
            <a:r>
              <a:rPr lang="en-US" dirty="0"/>
              <a:t>Modules and Packages</a:t>
            </a:r>
          </a:p>
          <a:p>
            <a:r>
              <a:rPr lang="en-US" dirty="0" smtClean="0"/>
              <a:t>6. </a:t>
            </a:r>
            <a:r>
              <a:rPr lang="en-US" dirty="0"/>
              <a:t>Errors and Exceptions Handling</a:t>
            </a:r>
          </a:p>
          <a:p>
            <a:r>
              <a:rPr lang="en-US" dirty="0" smtClean="0"/>
              <a:t>7. </a:t>
            </a:r>
            <a:r>
              <a:rPr lang="en-US" dirty="0" err="1" smtClean="0"/>
              <a:t>Numpy</a:t>
            </a:r>
            <a:r>
              <a:rPr lang="en-US" dirty="0"/>
              <a:t> </a:t>
            </a:r>
            <a:r>
              <a:rPr lang="en-US" dirty="0" smtClean="0"/>
              <a:t>and Panda </a:t>
            </a:r>
            <a:r>
              <a:rPr lang="en-US" dirty="0"/>
              <a:t>(Foundation for </a:t>
            </a:r>
            <a:r>
              <a:rPr lang="en-US" dirty="0" smtClean="0"/>
              <a:t>Data Science</a:t>
            </a:r>
            <a:r>
              <a:rPr lang="en-US" dirty="0"/>
              <a:t>)</a:t>
            </a:r>
          </a:p>
          <a:p>
            <a:r>
              <a:rPr lang="en-US" dirty="0" smtClean="0"/>
              <a:t>8. </a:t>
            </a:r>
            <a:r>
              <a:rPr lang="en-US" dirty="0"/>
              <a:t>Database(</a:t>
            </a:r>
            <a:r>
              <a:rPr lang="en-US" dirty="0" err="1"/>
              <a:t>Mysql</a:t>
            </a:r>
            <a:r>
              <a:rPr lang="en-US" dirty="0"/>
              <a:t>) with Python</a:t>
            </a:r>
          </a:p>
          <a:p>
            <a:r>
              <a:rPr lang="en-US" dirty="0"/>
              <a:t>9</a:t>
            </a:r>
            <a:r>
              <a:rPr lang="en-US" dirty="0" smtClean="0"/>
              <a:t>. Web development with Flask Web Framework </a:t>
            </a:r>
            <a:r>
              <a:rPr lang="en-US" dirty="0"/>
              <a:t>(Foundation for Web Developer)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35988</TotalTime>
  <Words>109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Why Phython</vt:lpstr>
      <vt:lpstr>PowerPoint Presentation</vt:lpstr>
      <vt:lpstr>PowerPoint Presentation</vt:lpstr>
      <vt:lpstr>PowerPoint Presentation</vt:lpstr>
      <vt:lpstr>Python Popularity and Salary                 (Source – daxx.com)</vt:lpstr>
      <vt:lpstr>PowerPoint Presentation</vt:lpstr>
      <vt:lpstr>PowerPoint Presentation</vt:lpstr>
      <vt:lpstr>What we are going to cover</vt:lpstr>
      <vt:lpstr>So….let’s start….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Indore, Nilesh</cp:lastModifiedBy>
  <cp:revision>57</cp:revision>
  <dcterms:created xsi:type="dcterms:W3CDTF">2018-08-22T09:57:27Z</dcterms:created>
  <dcterms:modified xsi:type="dcterms:W3CDTF">2020-07-25T16:40:13Z</dcterms:modified>
</cp:coreProperties>
</file>