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0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2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2B1A-1946-459F-B0AE-8EACD2E105F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6A48-E65A-4D93-9436-A7D933D2B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255" y="951345"/>
            <a:ext cx="11129818" cy="5726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00800" y="2198255"/>
            <a:ext cx="5218545" cy="43965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6" name="Rounded Rectangle 45"/>
          <p:cNvSpPr/>
          <p:nvPr/>
        </p:nvSpPr>
        <p:spPr>
          <a:xfrm>
            <a:off x="6673278" y="2930514"/>
            <a:ext cx="1865745" cy="35040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503060" y="2930514"/>
            <a:ext cx="1865745" cy="35040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40507" y="2188898"/>
            <a:ext cx="4692073" cy="4396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477496" y="2930514"/>
            <a:ext cx="1865745" cy="3504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4472" y="2930514"/>
            <a:ext cx="1865745" cy="34581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9349" y="1588531"/>
            <a:ext cx="138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US-EAST-2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2691" y="1588531"/>
            <a:ext cx="145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US-WEST-2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70004" y="4396506"/>
            <a:ext cx="1459345" cy="17179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49961" y="4396507"/>
            <a:ext cx="1459345" cy="17179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707420" y="4396508"/>
            <a:ext cx="1459345" cy="17179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36506" y="4396508"/>
            <a:ext cx="1459345" cy="17179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33491" y="2425414"/>
            <a:ext cx="1640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QA</a:t>
            </a:r>
          </a:p>
          <a:p>
            <a:r>
              <a:rPr lang="en-US" sz="1200" dirty="0" smtClean="0"/>
              <a:t>172.16.16.0/20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16218" y="2425414"/>
            <a:ext cx="1154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</a:t>
            </a:r>
          </a:p>
          <a:p>
            <a:r>
              <a:rPr lang="en-US" sz="1200" dirty="0" smtClean="0"/>
              <a:t>192.168.1.0/20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707420" y="2387133"/>
            <a:ext cx="1247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DR</a:t>
            </a:r>
          </a:p>
          <a:p>
            <a:r>
              <a:rPr lang="en-US" sz="1200" dirty="0" smtClean="0"/>
              <a:t>192.168.16.0/20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390076" y="2395392"/>
            <a:ext cx="1511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DEV</a:t>
            </a:r>
          </a:p>
          <a:p>
            <a:r>
              <a:rPr lang="en-US" sz="1200" dirty="0" smtClean="0"/>
              <a:t>  172.16.0.0/20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390076" y="499988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172.16.1.0/24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3491" y="5064503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172.16.16.0/24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16218" y="5153769"/>
            <a:ext cx="115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192.168.1.0/20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779864" y="5114302"/>
            <a:ext cx="125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192.168.16.0/24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551710" y="4710545"/>
            <a:ext cx="81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subnet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213600" y="4790140"/>
            <a:ext cx="84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subnet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03850" y="4783959"/>
            <a:ext cx="86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subnet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063998" y="4790261"/>
            <a:ext cx="76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subnet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1674093" y="3948721"/>
            <a:ext cx="692727" cy="34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136908" y="3943524"/>
            <a:ext cx="692727" cy="341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213600" y="3943525"/>
            <a:ext cx="692727" cy="341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063998" y="3919707"/>
            <a:ext cx="692727" cy="34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74093" y="3421913"/>
            <a:ext cx="692727" cy="34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136908" y="3421035"/>
            <a:ext cx="692727" cy="341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13600" y="3421035"/>
            <a:ext cx="692727" cy="3417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87091" y="3421912"/>
            <a:ext cx="692727" cy="34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74093" y="2995759"/>
            <a:ext cx="598052" cy="267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0136908" y="2998998"/>
            <a:ext cx="598052" cy="2670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255600" y="2992227"/>
            <a:ext cx="598052" cy="2670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111336" y="2998998"/>
            <a:ext cx="598052" cy="267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Indore, Nilesh</dc:creator>
  <cp:lastModifiedBy>Indore, Nilesh</cp:lastModifiedBy>
  <cp:revision>8</cp:revision>
  <dcterms:created xsi:type="dcterms:W3CDTF">2020-07-09T13:57:59Z</dcterms:created>
  <dcterms:modified xsi:type="dcterms:W3CDTF">2020-07-09T18:23:27Z</dcterms:modified>
</cp:coreProperties>
</file>