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ADE5-0EF3-A8C9-43A2-6D7CA1973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A87D3-9E5F-EAED-9E4E-4C6F65FCD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DA39-7F53-50F2-FD8D-08910E83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1F20-CECF-4BAA-8B41-4B18C251A46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79E1B-68DB-FCBA-77BE-DC8C7898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2591-7427-9FB9-531B-85CEF73F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9D74-49AB-4739-8E07-A81B3519E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7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EF6D-7216-17D1-A688-E1AF7699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D404B-01AA-51F6-20FA-CE104C50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83BF-60AB-9530-E723-912D9210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1F20-CECF-4BAA-8B41-4B18C251A46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CB09-29B8-02DD-EDD8-197BD299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FC55-84BB-A08D-48E8-31639964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9D74-49AB-4739-8E07-A81B3519E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AD013-2314-6F63-56AD-9627FEBDB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4302F-A028-E15D-998B-5EFBC9EF7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E06B-A1D6-DFB5-4BAF-D79DC537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1F20-CECF-4BAA-8B41-4B18C251A46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839A-4988-ABE2-71AF-0087BB0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DD5E-FC44-E014-5196-2EEE150F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9D74-49AB-4739-8E07-A81B3519E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9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2D60-EC04-4B72-94AD-B01C31FC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D76C-7B4E-9E85-42C2-0806A5FC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F692-4EED-9663-68EA-65B13846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1F20-CECF-4BAA-8B41-4B18C251A46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CA7F-F38B-3E17-8F03-11676CB9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EB57-939F-56E4-D8F8-5A3248B9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9D74-49AB-4739-8E07-A81B3519E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28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6812-6B5A-BC80-C877-B5399960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C370-104D-B365-DD4B-4B9027AC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FAF99-5657-E211-AC9F-26C5DD66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1F20-CECF-4BAA-8B41-4B18C251A46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E012-8011-C73E-A292-BAEAAB17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2FB68-9E07-42B4-5E0D-6FC10FAD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9D74-49AB-4739-8E07-A81B3519E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84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9DCA-F714-BCDD-045E-0F908846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BD01-F3B5-0EC4-BA29-348AFC73C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8711D-D46A-E948-E129-E567E4F4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0ECB3-FD3B-B014-DB44-0E1CFEAC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1F20-CECF-4BAA-8B41-4B18C251A46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BD976-3FAD-214A-D134-A61C138A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B0CE7-FB20-4AFD-6717-6C5D673D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9D74-49AB-4739-8E07-A81B3519E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4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F714-C7B1-B8CE-BAF4-9B5612A7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239C-0451-C6B4-4F50-686EFD35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64952-DE7B-6AA1-8346-F63A25A1B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D608D-1DFD-B16D-466D-5EDFB16E1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326D0-7767-9C22-C76E-51D572B4C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305B-34F3-8E88-D8D8-AA19E785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1F20-CECF-4BAA-8B41-4B18C251A46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72D83-21BA-9406-DC0D-1AEFAC4B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74614-9A9C-EB3E-E42D-0F6327D6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9D74-49AB-4739-8E07-A81B3519E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97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9F2A-3051-82A5-9256-5D1168EB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CDB66-C174-A852-9824-D35539A8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1F20-CECF-4BAA-8B41-4B18C251A46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830B2-FF1B-A3A2-5C29-669249C0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311E-0186-2E59-66E0-A7F1EBD5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9D74-49AB-4739-8E07-A81B3519E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3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6C8BC-47E6-CD45-FC1F-9460166B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1F20-CECF-4BAA-8B41-4B18C251A46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0F1FD-03ED-6BAA-0FC8-E0F599D3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F1F9F-4ABD-7086-B981-4F628408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9D74-49AB-4739-8E07-A81B3519E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1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62C3-1DE9-ECAD-4B72-723D899C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5FF2-7AE2-5125-5A39-6DB43714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5228F-BB98-D92E-1C2F-458621C2F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2F5F6-1BEF-7450-C7F6-140CEA88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1F20-CECF-4BAA-8B41-4B18C251A46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E5D4-2CC1-B4FA-C86A-8E44A73B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85C01-BA4C-DE8C-F6A0-9A0EB67A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9D74-49AB-4739-8E07-A81B3519E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1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5B89-5B9C-2AA3-5996-8A2754B7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60D0-6C52-6159-2F3C-5F6B276DC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9D7C9-1563-69D3-FA92-C80B2B3B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8E139-3B76-9ECF-EDE3-A241872B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1F20-CECF-4BAA-8B41-4B18C251A46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7810E-54C4-86C6-EE21-0F96B6D6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9672D-DBF2-AA49-BE0A-0160619F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9D74-49AB-4739-8E07-A81B3519E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40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14F05-08C5-B966-0B89-05029333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581C-634C-DD19-92AF-56A0065E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560D5-60CE-5098-0F93-D15E51135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1F20-CECF-4BAA-8B41-4B18C251A46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EACE-0B2D-43F9-5B75-351D58BB8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B542-BA06-67C8-52A8-9733AFA1E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39D74-49AB-4739-8E07-A81B3519E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2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114C-4F41-3D7C-80EC-3C0DDD11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96955" y="493189"/>
            <a:ext cx="215317" cy="77263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BFDCF-294B-1779-8678-C6283BAFF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869659" y="1215790"/>
            <a:ext cx="69908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      </a:t>
            </a:r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0D6B8D1-0B0D-F5C7-B3DD-8528AD5D1385}"/>
              </a:ext>
            </a:extLst>
          </p:cNvPr>
          <p:cNvSpPr/>
          <p:nvPr/>
        </p:nvSpPr>
        <p:spPr>
          <a:xfrm rot="5400000">
            <a:off x="3572214" y="3875716"/>
            <a:ext cx="2530873" cy="802910"/>
          </a:xfrm>
          <a:custGeom>
            <a:avLst/>
            <a:gdLst>
              <a:gd name="connsiteX0" fmla="*/ 1016661 w 2033322"/>
              <a:gd name="connsiteY0" fmla="*/ 0 h 938170"/>
              <a:gd name="connsiteX1" fmla="*/ 1956869 w 2033322"/>
              <a:gd name="connsiteY1" fmla="*/ 385762 h 938170"/>
              <a:gd name="connsiteX2" fmla="*/ 2033322 w 2033322"/>
              <a:gd name="connsiteY2" fmla="*/ 469085 h 938170"/>
              <a:gd name="connsiteX3" fmla="*/ 1956869 w 2033322"/>
              <a:gd name="connsiteY3" fmla="*/ 552409 h 938170"/>
              <a:gd name="connsiteX4" fmla="*/ 1016661 w 2033322"/>
              <a:gd name="connsiteY4" fmla="*/ 938170 h 938170"/>
              <a:gd name="connsiteX5" fmla="*/ 76453 w 2033322"/>
              <a:gd name="connsiteY5" fmla="*/ 552409 h 938170"/>
              <a:gd name="connsiteX6" fmla="*/ 0 w 2033322"/>
              <a:gd name="connsiteY6" fmla="*/ 469085 h 938170"/>
              <a:gd name="connsiteX7" fmla="*/ 76453 w 2033322"/>
              <a:gd name="connsiteY7" fmla="*/ 385762 h 938170"/>
              <a:gd name="connsiteX8" fmla="*/ 1016661 w 2033322"/>
              <a:gd name="connsiteY8" fmla="*/ 0 h 93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3322" h="938170">
                <a:moveTo>
                  <a:pt x="1016661" y="0"/>
                </a:moveTo>
                <a:cubicBezTo>
                  <a:pt x="1383835" y="0"/>
                  <a:pt x="1716249" y="147418"/>
                  <a:pt x="1956869" y="385762"/>
                </a:cubicBezTo>
                <a:lnTo>
                  <a:pt x="2033322" y="469085"/>
                </a:lnTo>
                <a:lnTo>
                  <a:pt x="1956869" y="552409"/>
                </a:lnTo>
                <a:cubicBezTo>
                  <a:pt x="1716249" y="790752"/>
                  <a:pt x="1383835" y="938170"/>
                  <a:pt x="1016661" y="938170"/>
                </a:cubicBezTo>
                <a:cubicBezTo>
                  <a:pt x="649487" y="938170"/>
                  <a:pt x="317074" y="790752"/>
                  <a:pt x="76453" y="552409"/>
                </a:cubicBezTo>
                <a:lnTo>
                  <a:pt x="0" y="469085"/>
                </a:lnTo>
                <a:lnTo>
                  <a:pt x="76453" y="385762"/>
                </a:lnTo>
                <a:cubicBezTo>
                  <a:pt x="317074" y="147418"/>
                  <a:pt x="649487" y="0"/>
                  <a:pt x="1016661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A1D3DB-5B72-5925-3637-BE0CF37C3D21}"/>
              </a:ext>
            </a:extLst>
          </p:cNvPr>
          <p:cNvSpPr/>
          <p:nvPr/>
        </p:nvSpPr>
        <p:spPr>
          <a:xfrm>
            <a:off x="3579302" y="2586969"/>
            <a:ext cx="2516698" cy="1909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64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Viraj Odedra</dc:creator>
  <cp:lastModifiedBy>Viraj Odedra</cp:lastModifiedBy>
  <cp:revision>1</cp:revision>
  <dcterms:created xsi:type="dcterms:W3CDTF">2024-09-18T03:10:34Z</dcterms:created>
  <dcterms:modified xsi:type="dcterms:W3CDTF">2024-09-18T03:10:43Z</dcterms:modified>
</cp:coreProperties>
</file>