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17" r:id="rId5"/>
    <p:sldId id="307" r:id="rId6"/>
    <p:sldId id="308" r:id="rId7"/>
    <p:sldId id="309" r:id="rId8"/>
    <p:sldId id="278" r:id="rId9"/>
    <p:sldId id="310" r:id="rId10"/>
    <p:sldId id="263" r:id="rId11"/>
    <p:sldId id="316" r:id="rId12"/>
    <p:sldId id="321" r:id="rId13"/>
    <p:sldId id="322" r:id="rId14"/>
    <p:sldId id="323" r:id="rId15"/>
    <p:sldId id="311" r:id="rId16"/>
    <p:sldId id="30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405" autoAdjust="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6/30/2025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6/30/2025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893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4091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EA049-CA21-7112-9CFD-18CF200E8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8242FE-61F7-9C8F-A407-2CFD45FE50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1D3A83-1C02-76EE-A0EF-D75F0BB6AF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9F937-67FE-7510-B68B-24C5321828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985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2B9E6-4FF8-3C89-ED95-ACDA31849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3238D8-4F0E-9199-9039-8DC73E70C5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12670F-8F2E-B67B-1DAA-1AED37A68E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31910-99D5-39F0-1C1D-2AB10F09AD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3881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525" y="587229"/>
            <a:ext cx="10360152" cy="2514600"/>
          </a:xfrm>
        </p:spPr>
        <p:txBody>
          <a:bodyPr anchor="ctr"/>
          <a:lstStyle/>
          <a:p>
            <a:r>
              <a:rPr lang="en-US" dirty="0"/>
              <a:t>Love Connects !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16BA30E2-69D1-E5BE-1997-EA0DD1AD7573}"/>
              </a:ext>
            </a:extLst>
          </p:cNvPr>
          <p:cNvSpPr txBox="1">
            <a:spLocks/>
          </p:cNvSpPr>
          <p:nvPr/>
        </p:nvSpPr>
        <p:spPr>
          <a:xfrm>
            <a:off x="152525" y="4112004"/>
            <a:ext cx="5584147" cy="2514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dirty="0"/>
              <a:t>Name : Odedra Viraj A.</a:t>
            </a:r>
          </a:p>
          <a:p>
            <a:pPr algn="l"/>
            <a:endParaRPr lang="en-US" sz="2200" dirty="0"/>
          </a:p>
          <a:p>
            <a:pPr algn="l"/>
            <a:r>
              <a:rPr lang="en-US" sz="2200" dirty="0"/>
              <a:t>Roll Number : 334</a:t>
            </a:r>
          </a:p>
          <a:p>
            <a:pPr algn="l"/>
            <a:endParaRPr lang="en-US" sz="2200" dirty="0"/>
          </a:p>
          <a:p>
            <a:pPr algn="l"/>
            <a:r>
              <a:rPr lang="en-US" sz="2200" dirty="0"/>
              <a:t>Enrollment : 23010101178</a:t>
            </a:r>
          </a:p>
          <a:p>
            <a:pPr algn="l"/>
            <a:endParaRPr lang="en-US" sz="2200" dirty="0"/>
          </a:p>
          <a:p>
            <a:pPr algn="l"/>
            <a:r>
              <a:rPr lang="en-US" sz="2200" dirty="0"/>
              <a:t>Subject : PC - II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56AEF586-95F3-9D4F-0577-E4D62788CE63}"/>
              </a:ext>
            </a:extLst>
          </p:cNvPr>
          <p:cNvSpPr txBox="1">
            <a:spLocks/>
          </p:cNvSpPr>
          <p:nvPr/>
        </p:nvSpPr>
        <p:spPr>
          <a:xfrm>
            <a:off x="8839325" y="4457444"/>
            <a:ext cx="4500755" cy="2514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dirty="0"/>
              <a:t>~The Matrimonial  APP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F4CCB0-718C-1D62-2B77-7E6D3F5374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FCBFEA5E-0DBB-CFF4-5FDE-181DEBFE8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896"/>
            <a:ext cx="10360152" cy="629174"/>
          </a:xfrm>
        </p:spPr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User can navigate in many screens shown below : ~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DF272-25AE-9FBC-0807-0431317B5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2B6C8F0-E8CB-A7BE-5CE1-C93A0C4409AB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rcRect/>
          <a:stretch/>
        </p:blipFill>
        <p:spPr>
          <a:xfrm>
            <a:off x="160816" y="925656"/>
            <a:ext cx="1491816" cy="3243672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8AEE1F6-83B9-157C-E42F-724F785F92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270971" y="393343"/>
            <a:ext cx="82829" cy="3693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11" name="Content Placeholder 9">
            <a:extLst>
              <a:ext uri="{FF2B5EF4-FFF2-40B4-BE49-F238E27FC236}">
                <a16:creationId xmlns:a16="http://schemas.microsoft.com/office/drawing/2014/main" id="{8CF79732-5E67-0242-72DD-340A8354FA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239693" y="925656"/>
            <a:ext cx="1491817" cy="32436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BD3A293-8173-6122-B7BB-9E9E01ED79F1}"/>
              </a:ext>
            </a:extLst>
          </p:cNvPr>
          <p:cNvSpPr txBox="1"/>
          <p:nvPr/>
        </p:nvSpPr>
        <p:spPr>
          <a:xfrm>
            <a:off x="436969" y="4947586"/>
            <a:ext cx="112475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The main objective of making </a:t>
            </a:r>
            <a:r>
              <a:rPr lang="en-US" dirty="0" err="1"/>
              <a:t>favourite</a:t>
            </a:r>
            <a:r>
              <a:rPr lang="en-US" dirty="0"/>
              <a:t> user screen is to show the </a:t>
            </a:r>
            <a:r>
              <a:rPr lang="en-US" dirty="0" err="1"/>
              <a:t>favourite</a:t>
            </a:r>
            <a:r>
              <a:rPr lang="en-US" dirty="0"/>
              <a:t> users directly.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3F51A2-7137-760D-531D-323F1689AD80}"/>
              </a:ext>
            </a:extLst>
          </p:cNvPr>
          <p:cNvSpPr txBox="1"/>
          <p:nvPr/>
        </p:nvSpPr>
        <p:spPr>
          <a:xfrm>
            <a:off x="436969" y="5910659"/>
            <a:ext cx="112475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/>
              <a:t>Favourite</a:t>
            </a:r>
            <a:r>
              <a:rPr lang="en-US" dirty="0"/>
              <a:t> user screen have all same functionalities which are present in the </a:t>
            </a:r>
            <a:r>
              <a:rPr lang="en-US" dirty="0" err="1"/>
              <a:t>userlist</a:t>
            </a:r>
            <a:r>
              <a:rPr lang="en-US" dirty="0"/>
              <a:t> screen.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A6E1ED-F5C4-D369-11D1-39CC1C489490}"/>
              </a:ext>
            </a:extLst>
          </p:cNvPr>
          <p:cNvSpPr txBox="1"/>
          <p:nvPr/>
        </p:nvSpPr>
        <p:spPr>
          <a:xfrm>
            <a:off x="4220841" y="925656"/>
            <a:ext cx="76328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There are many screens for the user to navigate like add user, update user, </a:t>
            </a:r>
            <a:r>
              <a:rPr lang="en-US" dirty="0" err="1"/>
              <a:t>userlist</a:t>
            </a:r>
            <a:r>
              <a:rPr lang="en-US" dirty="0"/>
              <a:t>, fav. User,  but here only taken main screens because most of the user navigate in either </a:t>
            </a:r>
            <a:r>
              <a:rPr lang="en-US" dirty="0" err="1"/>
              <a:t>userlist</a:t>
            </a:r>
            <a:r>
              <a:rPr lang="en-US" dirty="0"/>
              <a:t> or the </a:t>
            </a:r>
            <a:r>
              <a:rPr lang="en-US" dirty="0" err="1"/>
              <a:t>favourite</a:t>
            </a:r>
            <a:r>
              <a:rPr lang="en-US" dirty="0"/>
              <a:t> user.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608669-9E01-ECE4-CCCD-E8DEC449828E}"/>
              </a:ext>
            </a:extLst>
          </p:cNvPr>
          <p:cNvSpPr txBox="1"/>
          <p:nvPr/>
        </p:nvSpPr>
        <p:spPr>
          <a:xfrm>
            <a:off x="4318571" y="2193868"/>
            <a:ext cx="61365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When user open the app the </a:t>
            </a:r>
            <a:r>
              <a:rPr lang="en-US" dirty="0" err="1"/>
              <a:t>HomeScreen</a:t>
            </a:r>
            <a:r>
              <a:rPr lang="en-US" dirty="0"/>
              <a:t>(user List) appears in the screen. In this screen user can edit, delete or make fav any other user.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0AFD74-06FD-3B9C-E39F-96955167BB49}"/>
              </a:ext>
            </a:extLst>
          </p:cNvPr>
          <p:cNvSpPr txBox="1"/>
          <p:nvPr/>
        </p:nvSpPr>
        <p:spPr>
          <a:xfrm>
            <a:off x="4223606" y="3462080"/>
            <a:ext cx="61365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In the user list screen the user can sort the data by name, age, email, city etc. with the both ascending and descending order. 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E437662-071D-360E-A097-E7F378A6C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6758" y="2627244"/>
            <a:ext cx="1356886" cy="154208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965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4" grpId="0"/>
      <p:bldP spid="15" grpId="0"/>
      <p:bldP spid="2" grpId="0" build="p"/>
      <p:bldP spid="4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28F9C5-76E0-A13B-B331-B59A487B9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D7CA2C0-B1E7-BFD1-EC7A-E3046481D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/>
          <a:p>
            <a:r>
              <a:rPr lang="en-US" dirty="0"/>
              <a:t>Advantages :~</a:t>
            </a: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6B3AEF00-A067-DB76-D55B-E3B1C5CB717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26322" r="26322"/>
          <a:stretch/>
        </p:blipFill>
        <p:spPr>
          <a:xfrm>
            <a:off x="-1" y="278558"/>
            <a:ext cx="5209564" cy="6596220"/>
          </a:xfrm>
          <a:solidFill>
            <a:schemeClr val="tx1"/>
          </a:solidFill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F19577-B886-616C-F275-F99EDC4CCB8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420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A49C0DA-C8AE-5ECC-149A-D60ECFF8C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457200"/>
            <a:ext cx="10360152" cy="914400"/>
          </a:xfrm>
        </p:spPr>
        <p:txBody>
          <a:bodyPr/>
          <a:lstStyle/>
          <a:p>
            <a:r>
              <a:rPr lang="en-US" dirty="0"/>
              <a:t>Advantages of Love Connects 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F2BA06-39BD-0413-D150-70F75EA6CC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6576970" cy="3904488"/>
          </a:xfrm>
        </p:spPr>
        <p:txBody>
          <a:bodyPr/>
          <a:lstStyle/>
          <a:p>
            <a:r>
              <a:rPr lang="en-US" dirty="0"/>
              <a:t>Keeps your login safe with Firebase.</a:t>
            </a:r>
          </a:p>
          <a:p>
            <a:r>
              <a:rPr lang="en-US" dirty="0"/>
              <a:t>Saves and finds data fast using API.</a:t>
            </a:r>
          </a:p>
          <a:p>
            <a:r>
              <a:rPr lang="en-US" dirty="0"/>
              <a:t>Let’s you create the profile easily.</a:t>
            </a:r>
          </a:p>
          <a:p>
            <a:r>
              <a:rPr lang="en-US" dirty="0"/>
              <a:t>Shows user details by just taping on the user.</a:t>
            </a:r>
          </a:p>
          <a:p>
            <a:r>
              <a:rPr lang="en-US" dirty="0"/>
              <a:t>Updates your profile info anytime you want.</a:t>
            </a:r>
          </a:p>
          <a:p>
            <a:r>
              <a:rPr lang="en-US" dirty="0"/>
              <a:t>Remove the user on just a click.</a:t>
            </a:r>
          </a:p>
          <a:p>
            <a:r>
              <a:rPr lang="en-US" dirty="0"/>
              <a:t>Gives your data as a PDF to save.</a:t>
            </a:r>
          </a:p>
          <a:p>
            <a:r>
              <a:rPr lang="en-US" dirty="0"/>
              <a:t>Moves </a:t>
            </a:r>
            <a:r>
              <a:rPr lang="en-US" dirty="0" err="1"/>
              <a:t>favourites</a:t>
            </a:r>
            <a:r>
              <a:rPr lang="en-US" dirty="0"/>
              <a:t> to another list easily.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7798761A-B671-4825-623F-F4726F2BDF2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2454303" cy="1389888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12FDC-7484-2B3B-E496-144348256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4551" y="5943600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" name="Picture Placeholder 21">
            <a:extLst>
              <a:ext uri="{FF2B5EF4-FFF2-40B4-BE49-F238E27FC236}">
                <a16:creationId xmlns:a16="http://schemas.microsoft.com/office/drawing/2014/main" id="{A90A2A5B-F938-8D92-4B7A-73C93F86B5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38" t="11673" r="-25" b="11867"/>
          <a:stretch>
            <a:fillRect/>
          </a:stretch>
        </p:blipFill>
        <p:spPr>
          <a:xfrm>
            <a:off x="6425967" y="0"/>
            <a:ext cx="5766033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4834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!.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6DCC38C-603B-CCD0-2914-0BBCD4F4F7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4632960"/>
            <a:ext cx="5201920" cy="1574800"/>
          </a:xfrm>
        </p:spPr>
        <p:txBody>
          <a:bodyPr anchor="ctr"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Thanks for hearing me, EVERYONE 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7" y="914400"/>
            <a:ext cx="5641848" cy="5029200"/>
          </a:xfrm>
        </p:spPr>
        <p:txBody>
          <a:bodyPr/>
          <a:lstStyle/>
          <a:p>
            <a:r>
              <a:rPr lang="en-US" dirty="0"/>
              <a:t>Contents ~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D6FB95E-6987-A57C-3663-3FD6F6FAC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2904568"/>
              </p:ext>
            </p:extLst>
          </p:nvPr>
        </p:nvGraphicFramePr>
        <p:xfrm>
          <a:off x="6869113" y="1143000"/>
          <a:ext cx="4190999" cy="4614818"/>
        </p:xfrm>
        <a:graphic>
          <a:graphicData uri="http://schemas.openxmlformats.org/drawingml/2006/table">
            <a:tbl>
              <a:tblPr firstRow="1" bandRow="1"/>
              <a:tblGrid>
                <a:gridCol w="4190999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8279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+mn-lt"/>
                          <a:cs typeface="Gill Sans Light" panose="020B0302020104020203" pitchFamily="34" charset="-79"/>
                        </a:rPr>
                        <a:t>Intro. To Love Connects</a:t>
                      </a:r>
                    </a:p>
                    <a:p>
                      <a:pPr algn="r"/>
                      <a:r>
                        <a:rPr lang="en-US" sz="2400" b="0" dirty="0">
                          <a:latin typeface="+mj-lt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979008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/>
                        <a:t>Key Features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998987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/>
                        <a:t>Get Started With The App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95902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+mn-lt"/>
                          <a:cs typeface="Gill Sans Light" panose="020B0302020104020203" pitchFamily="34" charset="-79"/>
                        </a:rPr>
                        <a:t>Different Screens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9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85483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+mn-lt"/>
                          <a:cs typeface="Gill Sans Light" panose="020B0302020104020203" pitchFamily="34" charset="-79"/>
                        </a:rPr>
                        <a:t>Benefits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21" descr="Person in black skirt and white shirt holding some dandelions">
            <a:extLst>
              <a:ext uri="{FF2B5EF4-FFF2-40B4-BE49-F238E27FC236}">
                <a16:creationId xmlns:a16="http://schemas.microsoft.com/office/drawing/2014/main" id="{FFD2BD9F-962D-9BA5-14BE-C9CD52FEF9C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" b="18"/>
          <a:stretch/>
        </p:blipFill>
        <p:spPr>
          <a:xfrm>
            <a:off x="7401941" y="0"/>
            <a:ext cx="4790059" cy="658706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448" y="914400"/>
            <a:ext cx="9924176" cy="5029200"/>
          </a:xfrm>
        </p:spPr>
        <p:txBody>
          <a:bodyPr/>
          <a:lstStyle/>
          <a:p>
            <a:r>
              <a:rPr lang="en-US" dirty="0"/>
              <a:t>Introduction To Love Connects</a:t>
            </a:r>
          </a:p>
        </p:txBody>
      </p:sp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09725"/>
            <a:ext cx="7534656" cy="914400"/>
          </a:xfrm>
        </p:spPr>
        <p:txBody>
          <a:bodyPr/>
          <a:lstStyle/>
          <a:p>
            <a:r>
              <a:rPr lang="en-US" dirty="0"/>
              <a:t>Love Connects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55677" y="2013358"/>
            <a:ext cx="10704352" cy="4966282"/>
          </a:xfrm>
        </p:spPr>
        <p:txBody>
          <a:bodyPr/>
          <a:lstStyle/>
          <a:p>
            <a:r>
              <a:rPr lang="en-US" dirty="0"/>
              <a:t>Welcome to the presentation on Love Connects, a fun matrimony app to help people find love! This app brings hearts together and makes making new friends simple.</a:t>
            </a:r>
          </a:p>
          <a:p>
            <a:r>
              <a:rPr lang="en-US" dirty="0"/>
              <a:t>It made using the flutter hence works great on mobile phones, so anyone from different places can meet their special someone.</a:t>
            </a:r>
          </a:p>
          <a:p>
            <a:r>
              <a:rPr lang="en-US" dirty="0"/>
              <a:t>It keeps your information safe with Firebase for login and registration. After you join, you can check out a bright user list, save your favorite people, and sort them by name or age.</a:t>
            </a:r>
          </a:p>
          <a:p>
            <a:r>
              <a:rPr lang="en-US" dirty="0"/>
              <a:t>All your data is saved quickly and safely using an API system.</a:t>
            </a:r>
          </a:p>
          <a:p>
            <a:r>
              <a:rPr lang="en-US" dirty="0"/>
              <a:t>The app has a cheerful pink design that’s easy to look at and use. Whether you’re looking for a life partner or new pals, Love Connects helps overcome distance and cultural differences.</a:t>
            </a:r>
          </a:p>
          <a:p>
            <a:r>
              <a:rPr lang="en-US" dirty="0"/>
              <a:t>You can add new users and search in real-time, making it a modern way to find love. This presentation will show you the app’s features, design, and benefits!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/>
          <a:p>
            <a:r>
              <a:rPr lang="en-US" dirty="0"/>
              <a:t>Key Features </a:t>
            </a: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0DEBEDD0-2C97-CD36-23CF-99F08280682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11869" b="11869"/>
          <a:stretch/>
        </p:blipFill>
        <p:spPr>
          <a:xfrm>
            <a:off x="-1" y="278558"/>
            <a:ext cx="4949506" cy="6596220"/>
          </a:xfrm>
          <a:solidFill>
            <a:schemeClr val="tx1"/>
          </a:solidFill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FF5043A-36BC-918A-1252-AFCF166C15D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49404F1-8E94-7D3D-71E2-A1A4B7CB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4A3718F-D67C-255A-4B64-BA379609FCD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76784" y="511728"/>
            <a:ext cx="5314569" cy="5404439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dirty="0"/>
              <a:t>* Firebase: </a:t>
            </a:r>
          </a:p>
          <a:p>
            <a:pPr lvl="2"/>
            <a:r>
              <a:rPr lang="en-US" dirty="0"/>
              <a:t>Keeps login and registration safe and fast.</a:t>
            </a:r>
          </a:p>
          <a:p>
            <a:pPr lvl="2"/>
            <a:r>
              <a:rPr lang="en-US" dirty="0"/>
              <a:t>Protects your info with strong security.</a:t>
            </a:r>
          </a:p>
          <a:p>
            <a:pPr marL="0" lvl="1" indent="0">
              <a:buNone/>
            </a:pPr>
            <a:r>
              <a:rPr lang="en-US" dirty="0"/>
              <a:t>* API: </a:t>
            </a:r>
          </a:p>
          <a:p>
            <a:pPr lvl="2"/>
            <a:r>
              <a:rPr lang="en-US" dirty="0"/>
              <a:t>Saves and manages data quickly and securely.</a:t>
            </a:r>
          </a:p>
          <a:p>
            <a:pPr lvl="2"/>
            <a:r>
              <a:rPr lang="en-US" dirty="0"/>
              <a:t>Updates and sorts users in real-time.</a:t>
            </a:r>
          </a:p>
          <a:p>
            <a:pPr marL="0" lvl="1" indent="0">
              <a:buNone/>
            </a:pPr>
            <a:r>
              <a:rPr lang="en-US" dirty="0"/>
              <a:t>* Create: </a:t>
            </a:r>
          </a:p>
          <a:p>
            <a:pPr lvl="2"/>
            <a:r>
              <a:rPr lang="en-US" dirty="0"/>
              <a:t>Let’s you add a new profile with easy steps.</a:t>
            </a:r>
          </a:p>
          <a:p>
            <a:pPr lvl="2"/>
            <a:r>
              <a:rPr lang="en-US" dirty="0"/>
              <a:t>Saves your details using the API</a:t>
            </a:r>
          </a:p>
          <a:p>
            <a:pPr marL="0" lvl="1" indent="0">
              <a:buNone/>
            </a:pPr>
            <a:r>
              <a:rPr lang="en-US" dirty="0"/>
              <a:t>* Read: </a:t>
            </a:r>
          </a:p>
          <a:p>
            <a:pPr lvl="2"/>
            <a:r>
              <a:rPr lang="en-US" dirty="0"/>
              <a:t>Shows user details and favorites clearly.</a:t>
            </a:r>
          </a:p>
          <a:p>
            <a:pPr lvl="2"/>
            <a:r>
              <a:rPr lang="en-US" dirty="0"/>
              <a:t>Shows user details and favorites clearly.</a:t>
            </a:r>
          </a:p>
          <a:p>
            <a:pPr lvl="2"/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F3CEF66-C6D7-C765-24E7-1DCFB38FE51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06517" y="754047"/>
            <a:ext cx="6005651" cy="5189553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dirty="0"/>
              <a:t>* Update: </a:t>
            </a:r>
          </a:p>
          <a:p>
            <a:pPr lvl="2"/>
            <a:r>
              <a:rPr lang="en-US" dirty="0"/>
              <a:t>Allows you to change your profile anytime.</a:t>
            </a:r>
          </a:p>
          <a:p>
            <a:pPr lvl="2"/>
            <a:endParaRPr lang="en-US" dirty="0"/>
          </a:p>
          <a:p>
            <a:pPr marL="0" lvl="1" indent="0">
              <a:buNone/>
            </a:pPr>
            <a:r>
              <a:rPr lang="en-US" dirty="0"/>
              <a:t>* Delete: </a:t>
            </a:r>
          </a:p>
          <a:p>
            <a:pPr lvl="2"/>
            <a:r>
              <a:rPr lang="en-US" dirty="0"/>
              <a:t>Removes unwanted data with a simple tap.</a:t>
            </a:r>
          </a:p>
          <a:p>
            <a:pPr lvl="2"/>
            <a:endParaRPr lang="en-US" dirty="0"/>
          </a:p>
          <a:p>
            <a:pPr marL="0" lvl="1" indent="0">
              <a:buNone/>
            </a:pPr>
            <a:r>
              <a:rPr lang="en-US" dirty="0"/>
              <a:t>* </a:t>
            </a:r>
            <a:r>
              <a:rPr lang="en-IN" dirty="0"/>
              <a:t>Get Data in PDF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User cab turns their info into a downloadable PDF.</a:t>
            </a:r>
          </a:p>
          <a:p>
            <a:pPr lvl="2"/>
            <a:endParaRPr lang="en-US" dirty="0"/>
          </a:p>
          <a:p>
            <a:pPr marL="0" lvl="1" indent="0">
              <a:buNone/>
            </a:pPr>
            <a:r>
              <a:rPr lang="en-US" dirty="0"/>
              <a:t>* Move to Favorites: </a:t>
            </a:r>
          </a:p>
          <a:p>
            <a:pPr lvl="2"/>
            <a:r>
              <a:rPr lang="en-US" dirty="0"/>
              <a:t>Saves Users favorite users easily by taping.</a:t>
            </a:r>
          </a:p>
          <a:p>
            <a:pPr lvl="2"/>
            <a:endParaRPr lang="en-US" dirty="0"/>
          </a:p>
          <a:p>
            <a:pPr marL="457200" lvl="2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2843784"/>
          </a:xfrm>
        </p:spPr>
        <p:txBody>
          <a:bodyPr anchor="b"/>
          <a:lstStyle/>
          <a:p>
            <a:r>
              <a:rPr lang="en-US" dirty="0"/>
              <a:t>How to get stared with the app ?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7846849-DC0A-EE3B-2E5E-D669EC1273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5830348"/>
            <a:ext cx="2287605" cy="1027652"/>
          </a:xfrm>
        </p:spPr>
        <p:txBody>
          <a:bodyPr/>
          <a:lstStyle/>
          <a:p>
            <a:r>
              <a:rPr lang="en-US" dirty="0"/>
              <a:t>Steps…</a:t>
            </a:r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6E3FD31-D19A-BFEB-821F-C00103830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69" y="349235"/>
            <a:ext cx="10360152" cy="629174"/>
          </a:xfrm>
        </p:spPr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When the user opens the Love Connects for the first time the splash screen appears and after that Login/ Register screen appears.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76313-F1C8-57CB-82F6-54BC07D3B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48695B3-DFDC-D011-187B-3E9A87A52A04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311817" y="1123950"/>
            <a:ext cx="1806697" cy="3841750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ECC3780-C2B3-E227-6435-8489990E4B8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11" name="Content Placeholder 9">
            <a:extLst>
              <a:ext uri="{FF2B5EF4-FFF2-40B4-BE49-F238E27FC236}">
                <a16:creationId xmlns:a16="http://schemas.microsoft.com/office/drawing/2014/main" id="{82386957-89B4-01C5-52B5-DC25172780D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185939" y="1123950"/>
            <a:ext cx="1728787" cy="3841750"/>
          </a:xfrm>
          <a:prstGeom prst="rect">
            <a:avLst/>
          </a:prstGeom>
        </p:spPr>
      </p:pic>
      <p:pic>
        <p:nvPicPr>
          <p:cNvPr id="12" name="Content Placeholder 9">
            <a:extLst>
              <a:ext uri="{FF2B5EF4-FFF2-40B4-BE49-F238E27FC236}">
                <a16:creationId xmlns:a16="http://schemas.microsoft.com/office/drawing/2014/main" id="{2C5BFD75-B41F-E72B-69AF-D2D3857C18D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883034" y="1234405"/>
            <a:ext cx="1728787" cy="38417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ABF66FE-A7F2-08B9-59DC-EFF816A59969}"/>
              </a:ext>
            </a:extLst>
          </p:cNvPr>
          <p:cNvSpPr txBox="1"/>
          <p:nvPr/>
        </p:nvSpPr>
        <p:spPr>
          <a:xfrm>
            <a:off x="429935" y="5308741"/>
            <a:ext cx="112475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If the user previously registered in Love Connect they can directly Login.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91C029-F9C4-1314-8B86-3A72941D18D6}"/>
              </a:ext>
            </a:extLst>
          </p:cNvPr>
          <p:cNvSpPr txBox="1"/>
          <p:nvPr/>
        </p:nvSpPr>
        <p:spPr>
          <a:xfrm>
            <a:off x="436969" y="5910659"/>
            <a:ext cx="112475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For the new users they have to first register and after they can open the app.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780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AE6260-CC1B-BA18-9128-3FC47DBEE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F03E8BB-8633-4DFD-8714-CBD8B87C8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2843784"/>
          </a:xfrm>
        </p:spPr>
        <p:txBody>
          <a:bodyPr anchor="b"/>
          <a:lstStyle/>
          <a:p>
            <a:r>
              <a:rPr lang="en-US" dirty="0"/>
              <a:t>Different screens to navigate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70F6FC0-E750-3D7B-A85D-A006AB29EF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5830348"/>
            <a:ext cx="2287605" cy="1027652"/>
          </a:xfrm>
        </p:spPr>
        <p:txBody>
          <a:bodyPr/>
          <a:lstStyle/>
          <a:p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87098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{D2CE04DD-C293-46A1-BAA0-7B7717E3F526}tf11964407_win32</Template>
  <TotalTime>507</TotalTime>
  <Words>665</Words>
  <Application>Microsoft Office PowerPoint</Application>
  <PresentationFormat>Widescreen</PresentationFormat>
  <Paragraphs>99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Gill Sans Nova Light</vt:lpstr>
      <vt:lpstr>Sagona Book</vt:lpstr>
      <vt:lpstr>Custom</vt:lpstr>
      <vt:lpstr>Love Connects !</vt:lpstr>
      <vt:lpstr>Contents ~</vt:lpstr>
      <vt:lpstr>Introduction To Love Connects</vt:lpstr>
      <vt:lpstr>Love Connects</vt:lpstr>
      <vt:lpstr>Key Features </vt:lpstr>
      <vt:lpstr> </vt:lpstr>
      <vt:lpstr>How to get stared with the app ?</vt:lpstr>
      <vt:lpstr>When the user opens the Love Connects for the first time the splash screen appears and after that Login/ Register screen appears.</vt:lpstr>
      <vt:lpstr>Different screens to navigate</vt:lpstr>
      <vt:lpstr>User can navigate in many screens shown below : ~</vt:lpstr>
      <vt:lpstr>Advantages :~</vt:lpstr>
      <vt:lpstr>Advantages of Love Connects </vt:lpstr>
      <vt:lpstr>Thank You !.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Viraj Odedra</dc:creator>
  <cp:lastModifiedBy>Viraj Odedra</cp:lastModifiedBy>
  <cp:revision>12</cp:revision>
  <dcterms:created xsi:type="dcterms:W3CDTF">2025-06-27T16:18:35Z</dcterms:created>
  <dcterms:modified xsi:type="dcterms:W3CDTF">2025-06-30T07:19:10Z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