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57" r:id="rId3"/>
    <p:sldId id="258" r:id="rId4"/>
    <p:sldId id="259" r:id="rId5"/>
    <p:sldId id="266" r:id="rId6"/>
    <p:sldId id="268" r:id="rId7"/>
    <p:sldId id="267" r:id="rId8"/>
    <p:sldId id="262" r:id="rId9"/>
    <p:sldId id="270" r:id="rId10"/>
    <p:sldId id="271" r:id="rId11"/>
    <p:sldId id="269" r:id="rId12"/>
    <p:sldId id="263" r:id="rId13"/>
    <p:sldId id="26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8"/>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425BE1-5216-4905-BFA8-3A50E745A0F1}" type="doc">
      <dgm:prSet loTypeId="urn:microsoft.com/office/officeart/2005/8/layout/venn1" loCatId="relationship" qsTypeId="urn:microsoft.com/office/officeart/2005/8/quickstyle/simple4" qsCatId="simple" csTypeId="urn:microsoft.com/office/officeart/2005/8/colors/colorful1" csCatId="colorful" phldr="1"/>
      <dgm:spPr/>
    </dgm:pt>
    <dgm:pt modelId="{31A511EF-82E6-46F2-8D56-3B41766940E2}">
      <dgm:prSet/>
      <dgm:spPr/>
      <dgm:t>
        <a:bodyPr/>
        <a:lstStyle/>
        <a:p>
          <a:pPr marR="0" rtl="0" eaLnBrk="1" fontAlgn="base" latinLnBrk="0" hangingPunct="1">
            <a:buClrTx/>
            <a:buSzTx/>
            <a:buFontTx/>
            <a:tabLst/>
          </a:pPr>
          <a:r>
            <a:rPr lang="en-US" dirty="0">
              <a:latin typeface="+mn-lt"/>
            </a:rPr>
            <a:t>Purpose</a:t>
          </a:r>
        </a:p>
      </dgm:t>
      <dgm:extLst>
        <a:ext uri="{E40237B7-FDA0-4F09-8148-C483321AD2D9}">
          <dgm14:cNvPr xmlns:dgm14="http://schemas.microsoft.com/office/drawing/2010/diagram" id="0" name="" title="Task 1- market entry strategies"/>
        </a:ext>
      </dgm:extLst>
    </dgm:pt>
    <dgm:pt modelId="{558EBD23-69F9-4C9C-951B-35AE04F45DF2}" type="parTrans" cxnId="{2FD75CCC-F144-4E90-A89B-6B8CF534C6A7}">
      <dgm:prSet/>
      <dgm:spPr/>
      <dgm:t>
        <a:bodyPr/>
        <a:lstStyle/>
        <a:p>
          <a:endParaRPr lang="en-US">
            <a:latin typeface="+mn-lt"/>
          </a:endParaRPr>
        </a:p>
      </dgm:t>
    </dgm:pt>
    <dgm:pt modelId="{D9852E9F-9249-4BC7-9ED7-52FD5BC25B0D}" type="sibTrans" cxnId="{2FD75CCC-F144-4E90-A89B-6B8CF534C6A7}">
      <dgm:prSet/>
      <dgm:spPr/>
      <dgm:t>
        <a:bodyPr/>
        <a:lstStyle/>
        <a:p>
          <a:endParaRPr lang="en-US">
            <a:latin typeface="+mn-lt"/>
          </a:endParaRPr>
        </a:p>
      </dgm:t>
    </dgm:pt>
    <dgm:pt modelId="{7857A2B9-82F1-47E0-A1E4-CF4F93602F77}">
      <dgm:prSet/>
      <dgm:spPr/>
      <dgm:t>
        <a:bodyPr/>
        <a:lstStyle/>
        <a:p>
          <a:pPr marR="0" rtl="0" eaLnBrk="1" fontAlgn="base" latinLnBrk="0" hangingPunct="1">
            <a:buClrTx/>
            <a:buSzTx/>
            <a:buFontTx/>
            <a:tabLst/>
          </a:pPr>
          <a:r>
            <a:rPr kumimoji="0" lang="en-US" b="0" i="0" u="none" strike="noStrike" cap="none" normalizeH="0" baseline="0" dirty="0">
              <a:ln/>
              <a:effectLst/>
              <a:latin typeface="+mn-lt"/>
            </a:rPr>
            <a:t>Stakeholders</a:t>
          </a:r>
        </a:p>
      </dgm:t>
      <dgm:extLst>
        <a:ext uri="{E40237B7-FDA0-4F09-8148-C483321AD2D9}">
          <dgm14:cNvPr xmlns:dgm14="http://schemas.microsoft.com/office/drawing/2010/diagram" id="0" name="" title="Task 2- product and brand launch"/>
        </a:ext>
      </dgm:extLst>
    </dgm:pt>
    <dgm:pt modelId="{4CF2B930-4CBC-4FEC-8F76-E4271D22ACC1}" type="parTrans" cxnId="{48216F9C-11C3-49EB-906D-D6D952E132F7}">
      <dgm:prSet/>
      <dgm:spPr/>
      <dgm:t>
        <a:bodyPr/>
        <a:lstStyle/>
        <a:p>
          <a:endParaRPr lang="en-US">
            <a:latin typeface="+mn-lt"/>
          </a:endParaRPr>
        </a:p>
      </dgm:t>
    </dgm:pt>
    <dgm:pt modelId="{FBF4032C-6BF0-45B2-963F-81F9DEBFE1BC}" type="sibTrans" cxnId="{48216F9C-11C3-49EB-906D-D6D952E132F7}">
      <dgm:prSet/>
      <dgm:spPr/>
      <dgm:t>
        <a:bodyPr/>
        <a:lstStyle/>
        <a:p>
          <a:endParaRPr lang="en-US">
            <a:latin typeface="+mn-lt"/>
          </a:endParaRPr>
        </a:p>
      </dgm:t>
    </dgm:pt>
    <dgm:pt modelId="{72E6E978-ACDC-4EB6-A64E-0818A3CE1713}">
      <dgm:prSet/>
      <dgm:spPr/>
      <dgm:t>
        <a:bodyPr/>
        <a:lstStyle/>
        <a:p>
          <a:pPr marR="0" rtl="0" eaLnBrk="1" fontAlgn="base" latinLnBrk="0" hangingPunct="1">
            <a:buClrTx/>
            <a:buSzTx/>
            <a:buFontTx/>
            <a:tabLst/>
          </a:pPr>
          <a:r>
            <a:rPr kumimoji="0" lang="en-US" b="0" i="0" u="none" strike="noStrike" cap="none" normalizeH="0" baseline="0" dirty="0">
              <a:ln/>
              <a:effectLst/>
              <a:latin typeface="+mn-lt"/>
            </a:rPr>
            <a:t>Result</a:t>
          </a:r>
        </a:p>
      </dgm:t>
      <dgm:extLst>
        <a:ext uri="{E40237B7-FDA0-4F09-8148-C483321AD2D9}">
          <dgm14:cNvPr xmlns:dgm14="http://schemas.microsoft.com/office/drawing/2010/diagram" id="0" name="" title="Task 3- competitive intelligence data"/>
        </a:ext>
      </dgm:extLst>
    </dgm:pt>
    <dgm:pt modelId="{6798258A-CE66-400B-BAA5-62EB85BD6B99}" type="parTrans" cxnId="{8F9C65CA-CD63-4E75-812F-0489056A9E13}">
      <dgm:prSet/>
      <dgm:spPr/>
      <dgm:t>
        <a:bodyPr/>
        <a:lstStyle/>
        <a:p>
          <a:endParaRPr lang="en-US">
            <a:latin typeface="+mn-lt"/>
          </a:endParaRPr>
        </a:p>
      </dgm:t>
    </dgm:pt>
    <dgm:pt modelId="{DBF0854F-D6D6-4677-842A-EC4FFEC6BDED}" type="sibTrans" cxnId="{8F9C65CA-CD63-4E75-812F-0489056A9E13}">
      <dgm:prSet/>
      <dgm:spPr/>
      <dgm:t>
        <a:bodyPr/>
        <a:lstStyle/>
        <a:p>
          <a:endParaRPr lang="en-US">
            <a:latin typeface="+mn-lt"/>
          </a:endParaRPr>
        </a:p>
      </dgm:t>
    </dgm:pt>
    <dgm:pt modelId="{3F365547-0919-4C94-A54E-69A7DF73309A}">
      <dgm:prSet/>
      <dgm:spPr/>
      <dgm:t>
        <a:bodyPr/>
        <a:lstStyle/>
        <a:p>
          <a:pPr marR="0" rtl="0" eaLnBrk="1" fontAlgn="base" latinLnBrk="0" hangingPunct="1">
            <a:buClrTx/>
            <a:buSzTx/>
            <a:buFontTx/>
            <a:tabLst/>
          </a:pPr>
          <a:r>
            <a:rPr kumimoji="0" lang="en-US" b="0" i="0" u="none" strike="noStrike" cap="none" normalizeH="0" baseline="0" dirty="0">
              <a:ln/>
              <a:effectLst/>
              <a:latin typeface="+mn-lt"/>
            </a:rPr>
            <a:t>Success Criteria</a:t>
          </a:r>
        </a:p>
      </dgm:t>
      <dgm:extLst>
        <a:ext uri="{E40237B7-FDA0-4F09-8148-C483321AD2D9}">
          <dgm14:cNvPr xmlns:dgm14="http://schemas.microsoft.com/office/drawing/2010/diagram" id="0" name="" title="Task 4- market analysis, review and monitoring"/>
        </a:ext>
      </dgm:extLst>
    </dgm:pt>
    <dgm:pt modelId="{36F3B829-1134-43FE-9040-CCCFCF9016EB}" type="parTrans" cxnId="{0FBA7D36-4A19-459D-8DE1-94836224200A}">
      <dgm:prSet/>
      <dgm:spPr/>
      <dgm:t>
        <a:bodyPr/>
        <a:lstStyle/>
        <a:p>
          <a:endParaRPr lang="en-US">
            <a:latin typeface="+mn-lt"/>
          </a:endParaRPr>
        </a:p>
      </dgm:t>
    </dgm:pt>
    <dgm:pt modelId="{A8D71198-7393-4BB2-A6DF-A980A7496AE3}" type="sibTrans" cxnId="{0FBA7D36-4A19-459D-8DE1-94836224200A}">
      <dgm:prSet/>
      <dgm:spPr/>
      <dgm:t>
        <a:bodyPr/>
        <a:lstStyle/>
        <a:p>
          <a:endParaRPr lang="en-US">
            <a:latin typeface="+mn-lt"/>
          </a:endParaRPr>
        </a:p>
      </dgm:t>
    </dgm:pt>
    <dgm:pt modelId="{2EC7B525-8CD9-45FA-8836-339D46FDD2A6}" type="pres">
      <dgm:prSet presAssocID="{94425BE1-5216-4905-BFA8-3A50E745A0F1}" presName="compositeShape" presStyleCnt="0">
        <dgm:presLayoutVars>
          <dgm:chMax val="7"/>
          <dgm:dir/>
          <dgm:resizeHandles val="exact"/>
        </dgm:presLayoutVars>
      </dgm:prSet>
      <dgm:spPr/>
    </dgm:pt>
    <dgm:pt modelId="{22FB44DA-C928-4387-B026-8530B8BDD5D7}" type="pres">
      <dgm:prSet presAssocID="{31A511EF-82E6-46F2-8D56-3B41766940E2}" presName="circ1" presStyleLbl="vennNode1" presStyleIdx="0" presStyleCnt="4"/>
      <dgm:spPr/>
    </dgm:pt>
    <dgm:pt modelId="{7AB5939A-09FD-457D-8364-2463FA124054}" type="pres">
      <dgm:prSet presAssocID="{31A511EF-82E6-46F2-8D56-3B41766940E2}" presName="circ1Tx" presStyleLbl="revTx" presStyleIdx="0" presStyleCnt="0">
        <dgm:presLayoutVars>
          <dgm:chMax val="0"/>
          <dgm:chPref val="0"/>
          <dgm:bulletEnabled val="1"/>
        </dgm:presLayoutVars>
      </dgm:prSet>
      <dgm:spPr/>
    </dgm:pt>
    <dgm:pt modelId="{27C9E895-11CE-41C6-ACB6-0B7DF2E7BF75}" type="pres">
      <dgm:prSet presAssocID="{7857A2B9-82F1-47E0-A1E4-CF4F93602F77}" presName="circ2" presStyleLbl="vennNode1" presStyleIdx="1" presStyleCnt="4"/>
      <dgm:spPr/>
    </dgm:pt>
    <dgm:pt modelId="{1C55AD7E-CE27-4395-8F69-0864A66B894A}" type="pres">
      <dgm:prSet presAssocID="{7857A2B9-82F1-47E0-A1E4-CF4F93602F77}" presName="circ2Tx" presStyleLbl="revTx" presStyleIdx="0" presStyleCnt="0">
        <dgm:presLayoutVars>
          <dgm:chMax val="0"/>
          <dgm:chPref val="0"/>
          <dgm:bulletEnabled val="1"/>
        </dgm:presLayoutVars>
      </dgm:prSet>
      <dgm:spPr/>
    </dgm:pt>
    <dgm:pt modelId="{5E21A6BE-D36A-4A69-937B-6913B5BC53D3}" type="pres">
      <dgm:prSet presAssocID="{72E6E978-ACDC-4EB6-A64E-0818A3CE1713}" presName="circ3" presStyleLbl="vennNode1" presStyleIdx="2" presStyleCnt="4"/>
      <dgm:spPr/>
    </dgm:pt>
    <dgm:pt modelId="{FFE0333B-729E-42FE-A7C0-800B2F2696E1}" type="pres">
      <dgm:prSet presAssocID="{72E6E978-ACDC-4EB6-A64E-0818A3CE1713}" presName="circ3Tx" presStyleLbl="revTx" presStyleIdx="0" presStyleCnt="0">
        <dgm:presLayoutVars>
          <dgm:chMax val="0"/>
          <dgm:chPref val="0"/>
          <dgm:bulletEnabled val="1"/>
        </dgm:presLayoutVars>
      </dgm:prSet>
      <dgm:spPr/>
    </dgm:pt>
    <dgm:pt modelId="{2099A668-C280-49D5-BCD8-5B0BBA1B23FB}" type="pres">
      <dgm:prSet presAssocID="{3F365547-0919-4C94-A54E-69A7DF73309A}" presName="circ4" presStyleLbl="vennNode1" presStyleIdx="3" presStyleCnt="4"/>
      <dgm:spPr/>
    </dgm:pt>
    <dgm:pt modelId="{53047548-4711-4986-80C0-2FC135E160F7}" type="pres">
      <dgm:prSet presAssocID="{3F365547-0919-4C94-A54E-69A7DF73309A}" presName="circ4Tx" presStyleLbl="revTx" presStyleIdx="0" presStyleCnt="0">
        <dgm:presLayoutVars>
          <dgm:chMax val="0"/>
          <dgm:chPref val="0"/>
          <dgm:bulletEnabled val="1"/>
        </dgm:presLayoutVars>
      </dgm:prSet>
      <dgm:spPr/>
    </dgm:pt>
  </dgm:ptLst>
  <dgm:cxnLst>
    <dgm:cxn modelId="{6AC4E105-A902-4A5A-8B9E-D7A078A7D07D}" type="presOf" srcId="{94425BE1-5216-4905-BFA8-3A50E745A0F1}" destId="{2EC7B525-8CD9-45FA-8836-339D46FDD2A6}" srcOrd="0" destOrd="0" presId="urn:microsoft.com/office/officeart/2005/8/layout/venn1"/>
    <dgm:cxn modelId="{0FBA7D36-4A19-459D-8DE1-94836224200A}" srcId="{94425BE1-5216-4905-BFA8-3A50E745A0F1}" destId="{3F365547-0919-4C94-A54E-69A7DF73309A}" srcOrd="3" destOrd="0" parTransId="{36F3B829-1134-43FE-9040-CCCFCF9016EB}" sibTransId="{A8D71198-7393-4BB2-A6DF-A980A7496AE3}"/>
    <dgm:cxn modelId="{2A61243C-66D6-4F91-8D3C-FC2B404FF5F7}" type="presOf" srcId="{7857A2B9-82F1-47E0-A1E4-CF4F93602F77}" destId="{27C9E895-11CE-41C6-ACB6-0B7DF2E7BF75}" srcOrd="0" destOrd="0" presId="urn:microsoft.com/office/officeart/2005/8/layout/venn1"/>
    <dgm:cxn modelId="{11CDAA4E-BC2C-46A4-B99E-DF2F25706AD7}" type="presOf" srcId="{31A511EF-82E6-46F2-8D56-3B41766940E2}" destId="{7AB5939A-09FD-457D-8364-2463FA124054}" srcOrd="1" destOrd="0" presId="urn:microsoft.com/office/officeart/2005/8/layout/venn1"/>
    <dgm:cxn modelId="{2F090972-8063-4E53-A916-FC2B26CF354B}" type="presOf" srcId="{72E6E978-ACDC-4EB6-A64E-0818A3CE1713}" destId="{5E21A6BE-D36A-4A69-937B-6913B5BC53D3}" srcOrd="0" destOrd="0" presId="urn:microsoft.com/office/officeart/2005/8/layout/venn1"/>
    <dgm:cxn modelId="{996BEA56-B169-44D1-83A1-00DBF63A6C81}" type="presOf" srcId="{31A511EF-82E6-46F2-8D56-3B41766940E2}" destId="{22FB44DA-C928-4387-B026-8530B8BDD5D7}" srcOrd="0" destOrd="0" presId="urn:microsoft.com/office/officeart/2005/8/layout/venn1"/>
    <dgm:cxn modelId="{48216F9C-11C3-49EB-906D-D6D952E132F7}" srcId="{94425BE1-5216-4905-BFA8-3A50E745A0F1}" destId="{7857A2B9-82F1-47E0-A1E4-CF4F93602F77}" srcOrd="1" destOrd="0" parTransId="{4CF2B930-4CBC-4FEC-8F76-E4271D22ACC1}" sibTransId="{FBF4032C-6BF0-45B2-963F-81F9DEBFE1BC}"/>
    <dgm:cxn modelId="{469C8F9E-7D17-4437-84D3-65A893372C79}" type="presOf" srcId="{3F365547-0919-4C94-A54E-69A7DF73309A}" destId="{2099A668-C280-49D5-BCD8-5B0BBA1B23FB}" srcOrd="0" destOrd="0" presId="urn:microsoft.com/office/officeart/2005/8/layout/venn1"/>
    <dgm:cxn modelId="{8F9C65CA-CD63-4E75-812F-0489056A9E13}" srcId="{94425BE1-5216-4905-BFA8-3A50E745A0F1}" destId="{72E6E978-ACDC-4EB6-A64E-0818A3CE1713}" srcOrd="2" destOrd="0" parTransId="{6798258A-CE66-400B-BAA5-62EB85BD6B99}" sibTransId="{DBF0854F-D6D6-4677-842A-EC4FFEC6BDED}"/>
    <dgm:cxn modelId="{6104AFCA-9C4D-4B5B-9B50-478C10678395}" type="presOf" srcId="{7857A2B9-82F1-47E0-A1E4-CF4F93602F77}" destId="{1C55AD7E-CE27-4395-8F69-0864A66B894A}" srcOrd="1" destOrd="0" presId="urn:microsoft.com/office/officeart/2005/8/layout/venn1"/>
    <dgm:cxn modelId="{2FD75CCC-F144-4E90-A89B-6B8CF534C6A7}" srcId="{94425BE1-5216-4905-BFA8-3A50E745A0F1}" destId="{31A511EF-82E6-46F2-8D56-3B41766940E2}" srcOrd="0" destOrd="0" parTransId="{558EBD23-69F9-4C9C-951B-35AE04F45DF2}" sibTransId="{D9852E9F-9249-4BC7-9ED7-52FD5BC25B0D}"/>
    <dgm:cxn modelId="{C5F5C0DB-4986-45C7-A2F8-52FE2FE834DC}" type="presOf" srcId="{3F365547-0919-4C94-A54E-69A7DF73309A}" destId="{53047548-4711-4986-80C0-2FC135E160F7}" srcOrd="1" destOrd="0" presId="urn:microsoft.com/office/officeart/2005/8/layout/venn1"/>
    <dgm:cxn modelId="{F30C69FE-682A-4ED9-AAE3-0F06475C3E24}" type="presOf" srcId="{72E6E978-ACDC-4EB6-A64E-0818A3CE1713}" destId="{FFE0333B-729E-42FE-A7C0-800B2F2696E1}" srcOrd="1" destOrd="0" presId="urn:microsoft.com/office/officeart/2005/8/layout/venn1"/>
    <dgm:cxn modelId="{3B82F586-BEB1-40FA-ADF5-FB1B8CD14BCF}" type="presParOf" srcId="{2EC7B525-8CD9-45FA-8836-339D46FDD2A6}" destId="{22FB44DA-C928-4387-B026-8530B8BDD5D7}" srcOrd="0" destOrd="0" presId="urn:microsoft.com/office/officeart/2005/8/layout/venn1"/>
    <dgm:cxn modelId="{3BB9546F-3BC3-4E65-9087-7F0362B52010}" type="presParOf" srcId="{2EC7B525-8CD9-45FA-8836-339D46FDD2A6}" destId="{7AB5939A-09FD-457D-8364-2463FA124054}" srcOrd="1" destOrd="0" presId="urn:microsoft.com/office/officeart/2005/8/layout/venn1"/>
    <dgm:cxn modelId="{811E9D82-AEEE-4D14-B592-B48B69A86D15}" type="presParOf" srcId="{2EC7B525-8CD9-45FA-8836-339D46FDD2A6}" destId="{27C9E895-11CE-41C6-ACB6-0B7DF2E7BF75}" srcOrd="2" destOrd="0" presId="urn:microsoft.com/office/officeart/2005/8/layout/venn1"/>
    <dgm:cxn modelId="{1DF7B629-1731-4669-8635-549801DEF8D2}" type="presParOf" srcId="{2EC7B525-8CD9-45FA-8836-339D46FDD2A6}" destId="{1C55AD7E-CE27-4395-8F69-0864A66B894A}" srcOrd="3" destOrd="0" presId="urn:microsoft.com/office/officeart/2005/8/layout/venn1"/>
    <dgm:cxn modelId="{DB1B82FF-8059-4C0D-80E5-A20CACD5402D}" type="presParOf" srcId="{2EC7B525-8CD9-45FA-8836-339D46FDD2A6}" destId="{5E21A6BE-D36A-4A69-937B-6913B5BC53D3}" srcOrd="4" destOrd="0" presId="urn:microsoft.com/office/officeart/2005/8/layout/venn1"/>
    <dgm:cxn modelId="{5FC35545-8434-4FD3-9230-99247D61FE0D}" type="presParOf" srcId="{2EC7B525-8CD9-45FA-8836-339D46FDD2A6}" destId="{FFE0333B-729E-42FE-A7C0-800B2F2696E1}" srcOrd="5" destOrd="0" presId="urn:microsoft.com/office/officeart/2005/8/layout/venn1"/>
    <dgm:cxn modelId="{A125D005-F47D-46D5-8DFF-02D229FD40F4}" type="presParOf" srcId="{2EC7B525-8CD9-45FA-8836-339D46FDD2A6}" destId="{2099A668-C280-49D5-BCD8-5B0BBA1B23FB}" srcOrd="6" destOrd="0" presId="urn:microsoft.com/office/officeart/2005/8/layout/venn1"/>
    <dgm:cxn modelId="{B4E53818-A673-4BF7-B29B-86DE62A5433E}" type="presParOf" srcId="{2EC7B525-8CD9-45FA-8836-339D46FDD2A6}" destId="{53047548-4711-4986-80C0-2FC135E160F7}"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2_1" csCatId="accent2" phldr="1"/>
      <dgm:spPr/>
      <dgm:t>
        <a:bodyPr/>
        <a:lstStyle/>
        <a:p>
          <a:endParaRPr lang="en-US"/>
        </a:p>
      </dgm:t>
    </dgm:pt>
    <dgm:pt modelId="{8EBA43C8-9012-4EA0-B106-6FE159AD46CF}">
      <dgm:prSet phldrT="[Text]"/>
      <dgm:spPr/>
      <dgm:t>
        <a:bodyPr/>
        <a:lstStyle/>
        <a:p>
          <a:r>
            <a:rPr lang="en-US" dirty="0"/>
            <a:t>Durable goods</a:t>
          </a:r>
        </a:p>
      </dgm:t>
      <dgm:extLst>
        <a:ext uri="{E40237B7-FDA0-4F09-8148-C483321AD2D9}">
          <dgm14:cNvPr xmlns:dgm14="http://schemas.microsoft.com/office/drawing/2010/diagram" id="0" name="" title="Task 1- durable goods"/>
        </a:ext>
      </dgm:extLst>
    </dgm:pt>
    <dgm:pt modelId="{CE87F387-1F98-4174-BA90-BEDB0C412A00}" type="parTrans" cxnId="{2DD76791-EEE3-404F-A5FD-E3CCAA3838FA}">
      <dgm:prSet/>
      <dgm:spPr/>
      <dgm:t>
        <a:bodyPr/>
        <a:lstStyle/>
        <a:p>
          <a:endParaRPr lang="en-US"/>
        </a:p>
      </dgm:t>
    </dgm:pt>
    <dgm:pt modelId="{D145ACA9-EADF-427B-B057-A3789CC70F81}" type="sibTrans" cxnId="{2DD76791-EEE3-404F-A5FD-E3CCAA3838FA}">
      <dgm:prSet/>
      <dgm:spPr/>
      <dgm:t>
        <a:bodyPr/>
        <a:lstStyle/>
        <a:p>
          <a:endParaRPr lang="en-US"/>
        </a:p>
      </dgm:t>
      <dgm:extLst>
        <a:ext uri="{E40237B7-FDA0-4F09-8148-C483321AD2D9}">
          <dgm14:cNvPr xmlns:dgm14="http://schemas.microsoft.com/office/drawing/2010/diagram" id="0" name="" title="Colored circle connected to tasks"/>
        </a:ext>
      </dgm:extLst>
    </dgm:pt>
    <dgm:pt modelId="{50393109-4215-430A-83B7-DA6AC511BBB4}">
      <dgm:prSet phldrT="[Text]"/>
      <dgm:spPr/>
      <dgm:t>
        <a:bodyPr/>
        <a:lstStyle/>
        <a:p>
          <a:r>
            <a:rPr lang="en-US" dirty="0"/>
            <a:t>Electronics</a:t>
          </a:r>
        </a:p>
      </dgm:t>
      <dgm:extLst>
        <a:ext uri="{E40237B7-FDA0-4F09-8148-C483321AD2D9}">
          <dgm14:cNvPr xmlns:dgm14="http://schemas.microsoft.com/office/drawing/2010/diagram" id="0" name="" title="Task 2- electronics"/>
        </a:ext>
      </dgm:extLst>
    </dgm:pt>
    <dgm:pt modelId="{97FCF809-BA55-4379-9BA7-F0CE4B74E875}" type="parTrans" cxnId="{46D58BC3-1E6B-4468-B5FF-4DF8F2F4C767}">
      <dgm:prSet/>
      <dgm:spPr/>
      <dgm:t>
        <a:bodyPr/>
        <a:lstStyle/>
        <a:p>
          <a:endParaRPr lang="en-US"/>
        </a:p>
      </dgm:t>
    </dgm:pt>
    <dgm:pt modelId="{A7AB3396-1C05-4844-AE94-8674FDE6C754}" type="sibTrans" cxnId="{46D58BC3-1E6B-4468-B5FF-4DF8F2F4C767}">
      <dgm:prSet/>
      <dgm:spPr/>
      <dgm:t>
        <a:bodyPr/>
        <a:lstStyle/>
        <a:p>
          <a:endParaRPr lang="en-US"/>
        </a:p>
      </dgm:t>
      <dgm:extLst>
        <a:ext uri="{E40237B7-FDA0-4F09-8148-C483321AD2D9}">
          <dgm14:cNvPr xmlns:dgm14="http://schemas.microsoft.com/office/drawing/2010/diagram" id="0" name="" title="Colored circle connected to tasks"/>
        </a:ext>
      </dgm:extLst>
    </dgm:pt>
    <dgm:pt modelId="{90CC1A74-5FA2-4533-A7D3-9997BE508B7E}">
      <dgm:prSet phldrT="[Text]"/>
      <dgm:spPr/>
      <dgm:t>
        <a:bodyPr/>
        <a:lstStyle/>
        <a:p>
          <a:r>
            <a:rPr lang="en-US" dirty="0"/>
            <a:t>Services</a:t>
          </a:r>
        </a:p>
      </dgm:t>
      <dgm:extLst>
        <a:ext uri="{E40237B7-FDA0-4F09-8148-C483321AD2D9}">
          <dgm14:cNvPr xmlns:dgm14="http://schemas.microsoft.com/office/drawing/2010/diagram" id="0" name="" title="Task 3- healthcare"/>
        </a:ext>
      </dgm:extLst>
    </dgm:pt>
    <dgm:pt modelId="{C77A45DF-C805-4419-A414-9691B5533B0F}" type="parTrans" cxnId="{5378B383-ED04-458F-A0B9-A1998C575509}">
      <dgm:prSet/>
      <dgm:spPr/>
      <dgm:t>
        <a:bodyPr/>
        <a:lstStyle/>
        <a:p>
          <a:endParaRPr lang="en-US"/>
        </a:p>
      </dgm:t>
    </dgm:pt>
    <dgm:pt modelId="{1C63C5B8-6BE7-4797-9F34-BD6AFDE7A4CD}" type="sibTrans" cxnId="{5378B383-ED04-458F-A0B9-A1998C575509}">
      <dgm:prSet/>
      <dgm:spPr/>
      <dgm:t>
        <a:bodyPr/>
        <a:lstStyle/>
        <a:p>
          <a:endParaRPr lang="en-US"/>
        </a:p>
      </dgm:t>
      <dgm:extLst>
        <a:ext uri="{E40237B7-FDA0-4F09-8148-C483321AD2D9}">
          <dgm14:cNvPr xmlns:dgm14="http://schemas.microsoft.com/office/drawing/2010/diagram" id="0" name="" title="Colored circle connected to tasks"/>
        </a:ext>
      </dgm:extLst>
    </dgm:pt>
    <dgm:pt modelId="{B336CD0B-2FAE-4744-A0E5-97102973AF98}">
      <dgm:prSet phldrT="[Text]"/>
      <dgm:spPr/>
      <dgm:t>
        <a:bodyPr/>
        <a:lstStyle/>
        <a:p>
          <a:r>
            <a:rPr lang="en-US" dirty="0"/>
            <a:t>Quality</a:t>
          </a:r>
        </a:p>
      </dgm:t>
      <dgm:extLst>
        <a:ext uri="{E40237B7-FDA0-4F09-8148-C483321AD2D9}">
          <dgm14:cNvPr xmlns:dgm14="http://schemas.microsoft.com/office/drawing/2010/diagram" id="0" name="" title="Task 4- foods"/>
        </a:ext>
      </dgm:extLst>
    </dgm:pt>
    <dgm:pt modelId="{2D8D52C5-8E3A-46BF-B559-81B0B517AFF1}" type="parTrans" cxnId="{59E47C94-3E56-47D8-8D1F-0C4A8F2B9C04}">
      <dgm:prSet/>
      <dgm:spPr/>
      <dgm:t>
        <a:bodyPr/>
        <a:lstStyle/>
        <a:p>
          <a:endParaRPr lang="en-US"/>
        </a:p>
      </dgm:t>
    </dgm:pt>
    <dgm:pt modelId="{B0BC49F9-573F-4CB9-A7E3-46163D43B0D1}" type="sibTrans" cxnId="{59E47C94-3E56-47D8-8D1F-0C4A8F2B9C04}">
      <dgm:prSet/>
      <dgm:spPr/>
      <dgm:t>
        <a:bodyPr/>
        <a:lstStyle/>
        <a:p>
          <a:endParaRPr lang="en-US"/>
        </a:p>
      </dgm:t>
      <dgm:extLst>
        <a:ext uri="{E40237B7-FDA0-4F09-8148-C483321AD2D9}">
          <dgm14:cNvPr xmlns:dgm14="http://schemas.microsoft.com/office/drawing/2010/diagram" id="0" name="" title="Colored circle connected to tasks"/>
        </a:ext>
      </dgm:extLst>
    </dgm:pt>
    <dgm:pt modelId="{CD789EEF-4B5E-43DD-B856-0213893032FF}">
      <dgm:prSet phldrT="[Text]"/>
      <dgm:spPr/>
      <dgm:t>
        <a:bodyPr/>
        <a:lstStyle/>
        <a:p>
          <a:r>
            <a:rPr lang="en-US" dirty="0"/>
            <a:t>Consumer Goods and Services</a:t>
          </a:r>
        </a:p>
      </dgm:t>
      <dgm:extLst>
        <a:ext uri="{E40237B7-FDA0-4F09-8148-C483321AD2D9}">
          <dgm14:cNvPr xmlns:dgm14="http://schemas.microsoft.com/office/drawing/2010/diagram" id="0" name="" title="Group- consumer goods and services"/>
        </a:ext>
      </dgm:extLst>
    </dgm:pt>
    <dgm:pt modelId="{3C02E6A9-ACFA-4A0B-BCA7-C0E7A7B7D576}" type="parTrans" cxnId="{6C521F0C-E7C7-49CB-BBCF-E50952C8A103}">
      <dgm:prSet/>
      <dgm:spPr/>
      <dgm:t>
        <a:bodyPr/>
        <a:lstStyle/>
        <a:p>
          <a:endParaRPr lang="en-US"/>
        </a:p>
      </dgm:t>
    </dgm:pt>
    <dgm:pt modelId="{28B2834F-F48A-4E43-9FFE-28646D0A4772}" type="sibTrans" cxnId="{6C521F0C-E7C7-49CB-BBCF-E50952C8A103}">
      <dgm:prSet/>
      <dgm:spPr/>
      <dgm:t>
        <a:bodyPr/>
        <a:lstStyle/>
        <a:p>
          <a:endParaRPr lang="en-US"/>
        </a:p>
      </dgm:t>
    </dgm:pt>
    <dgm:pt modelId="{027325E2-23C6-4C06-858B-81D8D052A85E}" type="pres">
      <dgm:prSet presAssocID="{661038A5-A781-483A-B3BE-3FC4F0B3FF7E}" presName="Name0" presStyleCnt="0">
        <dgm:presLayoutVars>
          <dgm:chMax val="1"/>
          <dgm:dir/>
          <dgm:animLvl val="ctr"/>
          <dgm:resizeHandles val="exact"/>
        </dgm:presLayoutVars>
      </dgm:prSet>
      <dgm:spPr/>
    </dgm:pt>
    <dgm:pt modelId="{4D5002D5-010C-429B-8E83-03E155A5B707}" type="pres">
      <dgm:prSet presAssocID="{CD789EEF-4B5E-43DD-B856-0213893032FF}" presName="centerShape" presStyleLbl="node0" presStyleIdx="0" presStyleCnt="1"/>
      <dgm:spPr/>
    </dgm:pt>
    <dgm:pt modelId="{BD6582BC-7D62-4B6F-A5D1-0AE57EEA3EFD}" type="pres">
      <dgm:prSet presAssocID="{8EBA43C8-9012-4EA0-B106-6FE159AD46CF}" presName="node" presStyleLbl="node1" presStyleIdx="0" presStyleCnt="4">
        <dgm:presLayoutVars>
          <dgm:bulletEnabled val="1"/>
        </dgm:presLayoutVars>
      </dgm:prSet>
      <dgm:spPr/>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4"/>
      <dgm:spPr/>
    </dgm:pt>
    <dgm:pt modelId="{FD270AAC-50A3-4636-B194-94E1C3F6E757}" type="pres">
      <dgm:prSet presAssocID="{50393109-4215-430A-83B7-DA6AC511BBB4}" presName="node" presStyleLbl="node1" presStyleIdx="1" presStyleCnt="4">
        <dgm:presLayoutVars>
          <dgm:bulletEnabled val="1"/>
        </dgm:presLayoutVars>
      </dgm:prSet>
      <dgm:spPr/>
    </dgm:pt>
    <dgm:pt modelId="{C710FEDE-8B84-48B5-A210-3EF4A3DDAC67}" type="pres">
      <dgm:prSet presAssocID="{50393109-4215-430A-83B7-DA6AC511BBB4}" presName="dummy" presStyleCnt="0"/>
      <dgm:spPr/>
    </dgm:pt>
    <dgm:pt modelId="{4B56FDDB-B44E-4281-A5F3-2F52349AD1BA}" type="pres">
      <dgm:prSet presAssocID="{A7AB3396-1C05-4844-AE94-8674FDE6C754}" presName="sibTrans" presStyleLbl="sibTrans2D1" presStyleIdx="1" presStyleCnt="4"/>
      <dgm:spPr/>
    </dgm:pt>
    <dgm:pt modelId="{6F810E4F-8574-42C0-86A4-A217C02538AB}" type="pres">
      <dgm:prSet presAssocID="{90CC1A74-5FA2-4533-A7D3-9997BE508B7E}" presName="node" presStyleLbl="node1" presStyleIdx="2" presStyleCnt="4">
        <dgm:presLayoutVars>
          <dgm:bulletEnabled val="1"/>
        </dgm:presLayoutVars>
      </dgm:prSet>
      <dgm:spPr/>
    </dgm:pt>
    <dgm:pt modelId="{FF1D5B58-7BD0-4457-8595-5ED9D6677FD4}" type="pres">
      <dgm:prSet presAssocID="{90CC1A74-5FA2-4533-A7D3-9997BE508B7E}" presName="dummy" presStyleCnt="0"/>
      <dgm:spPr/>
    </dgm:pt>
    <dgm:pt modelId="{2A737C0B-BD58-4229-A1C3-E2A44E868CB9}" type="pres">
      <dgm:prSet presAssocID="{1C63C5B8-6BE7-4797-9F34-BD6AFDE7A4CD}" presName="sibTrans" presStyleLbl="sibTrans2D1" presStyleIdx="2" presStyleCnt="4"/>
      <dgm:spPr/>
    </dgm:pt>
    <dgm:pt modelId="{65D72103-F6CF-452C-9010-CFD11BA6E749}" type="pres">
      <dgm:prSet presAssocID="{B336CD0B-2FAE-4744-A0E5-97102973AF98}" presName="node" presStyleLbl="node1" presStyleIdx="3" presStyleCnt="4" custRadScaleRad="100139" custRadScaleInc="3111">
        <dgm:presLayoutVars>
          <dgm:bulletEnabled val="1"/>
        </dgm:presLayoutVars>
      </dgm:prSet>
      <dgm:spPr/>
    </dgm:pt>
    <dgm:pt modelId="{82FCD261-8D10-444F-9BC7-E67A8370072E}" type="pres">
      <dgm:prSet presAssocID="{B336CD0B-2FAE-4744-A0E5-97102973AF98}" presName="dummy" presStyleCnt="0"/>
      <dgm:spPr/>
    </dgm:pt>
    <dgm:pt modelId="{229A783D-F5B2-4DCC-BA2E-5640D044789F}" type="pres">
      <dgm:prSet presAssocID="{B0BC49F9-573F-4CB9-A7E3-46163D43B0D1}" presName="sibTrans" presStyleLbl="sibTrans2D1" presStyleIdx="3" presStyleCnt="4"/>
      <dgm:spPr/>
    </dgm:pt>
  </dgm:ptLst>
  <dgm:cxnLst>
    <dgm:cxn modelId="{B534F401-3782-4941-95FE-F57F1C6BC3B7}" type="presOf" srcId="{D145ACA9-EADF-427B-B057-A3789CC70F81}" destId="{15FB489D-4744-42DD-8ABC-D9C0418A6E88}" srcOrd="0" destOrd="0" presId="urn:microsoft.com/office/officeart/2005/8/layout/radial6"/>
    <dgm:cxn modelId="{539B9F03-498F-4C83-8B37-457F080E9BCD}" type="presOf" srcId="{90CC1A74-5FA2-4533-A7D3-9997BE508B7E}" destId="{6F810E4F-8574-42C0-86A4-A217C02538AB}" srcOrd="0" destOrd="0" presId="urn:microsoft.com/office/officeart/2005/8/layout/radial6"/>
    <dgm:cxn modelId="{6C521F0C-E7C7-49CB-BBCF-E50952C8A103}" srcId="{661038A5-A781-483A-B3BE-3FC4F0B3FF7E}" destId="{CD789EEF-4B5E-43DD-B856-0213893032FF}" srcOrd="0" destOrd="0" parTransId="{3C02E6A9-ACFA-4A0B-BCA7-C0E7A7B7D576}" sibTransId="{28B2834F-F48A-4E43-9FFE-28646D0A4772}"/>
    <dgm:cxn modelId="{1FED2F1F-7EDB-48D9-AC11-272C325F590D}" type="presOf" srcId="{1C63C5B8-6BE7-4797-9F34-BD6AFDE7A4CD}" destId="{2A737C0B-BD58-4229-A1C3-E2A44E868CB9}" srcOrd="0" destOrd="0" presId="urn:microsoft.com/office/officeart/2005/8/layout/radial6"/>
    <dgm:cxn modelId="{D168AB2D-E92C-46B7-8C57-DFA64267A923}" type="presOf" srcId="{8EBA43C8-9012-4EA0-B106-6FE159AD46CF}" destId="{BD6582BC-7D62-4B6F-A5D1-0AE57EEA3EFD}" srcOrd="0" destOrd="0" presId="urn:microsoft.com/office/officeart/2005/8/layout/radial6"/>
    <dgm:cxn modelId="{EC460B31-FA6B-4A20-ACCE-013FD46E2549}" type="presOf" srcId="{CD789EEF-4B5E-43DD-B856-0213893032FF}" destId="{4D5002D5-010C-429B-8E83-03E155A5B707}" srcOrd="0" destOrd="0" presId="urn:microsoft.com/office/officeart/2005/8/layout/radial6"/>
    <dgm:cxn modelId="{BD019B58-2E29-4FC2-8305-46F80FDA4879}" type="presOf" srcId="{50393109-4215-430A-83B7-DA6AC511BBB4}" destId="{FD270AAC-50A3-4636-B194-94E1C3F6E757}" srcOrd="0" destOrd="0" presId="urn:microsoft.com/office/officeart/2005/8/layout/radial6"/>
    <dgm:cxn modelId="{5378B383-ED04-458F-A0B9-A1998C575509}" srcId="{CD789EEF-4B5E-43DD-B856-0213893032FF}" destId="{90CC1A74-5FA2-4533-A7D3-9997BE508B7E}" srcOrd="2" destOrd="0" parTransId="{C77A45DF-C805-4419-A414-9691B5533B0F}" sibTransId="{1C63C5B8-6BE7-4797-9F34-BD6AFDE7A4CD}"/>
    <dgm:cxn modelId="{2DD76791-EEE3-404F-A5FD-E3CCAA3838FA}" srcId="{CD789EEF-4B5E-43DD-B856-0213893032FF}" destId="{8EBA43C8-9012-4EA0-B106-6FE159AD46CF}" srcOrd="0" destOrd="0" parTransId="{CE87F387-1F98-4174-BA90-BEDB0C412A00}" sibTransId="{D145ACA9-EADF-427B-B057-A3789CC70F81}"/>
    <dgm:cxn modelId="{59E47C94-3E56-47D8-8D1F-0C4A8F2B9C04}" srcId="{CD789EEF-4B5E-43DD-B856-0213893032FF}" destId="{B336CD0B-2FAE-4744-A0E5-97102973AF98}" srcOrd="3" destOrd="0" parTransId="{2D8D52C5-8E3A-46BF-B559-81B0B517AFF1}" sibTransId="{B0BC49F9-573F-4CB9-A7E3-46163D43B0D1}"/>
    <dgm:cxn modelId="{72A79097-6461-41C6-9332-2F4BCACF8ECE}" type="presOf" srcId="{661038A5-A781-483A-B3BE-3FC4F0B3FF7E}" destId="{027325E2-23C6-4C06-858B-81D8D052A85E}" srcOrd="0" destOrd="0" presId="urn:microsoft.com/office/officeart/2005/8/layout/radial6"/>
    <dgm:cxn modelId="{E92C0CB0-542F-483B-9928-7B82053D8B01}" type="presOf" srcId="{B336CD0B-2FAE-4744-A0E5-97102973AF98}" destId="{65D72103-F6CF-452C-9010-CFD11BA6E749}" srcOrd="0" destOrd="0" presId="urn:microsoft.com/office/officeart/2005/8/layout/radial6"/>
    <dgm:cxn modelId="{AC9B14BC-75A9-4A80-B107-3A46BCB90DAC}" type="presOf" srcId="{A7AB3396-1C05-4844-AE94-8674FDE6C754}" destId="{4B56FDDB-B44E-4281-A5F3-2F52349AD1BA}" srcOrd="0" destOrd="0" presId="urn:microsoft.com/office/officeart/2005/8/layout/radial6"/>
    <dgm:cxn modelId="{7B45E7BF-C2F5-473A-B4BF-A55AB9CC9B77}" type="presOf" srcId="{B0BC49F9-573F-4CB9-A7E3-46163D43B0D1}" destId="{229A783D-F5B2-4DCC-BA2E-5640D044789F}" srcOrd="0" destOrd="0" presId="urn:microsoft.com/office/officeart/2005/8/layout/radial6"/>
    <dgm:cxn modelId="{46D58BC3-1E6B-4468-B5FF-4DF8F2F4C767}" srcId="{CD789EEF-4B5E-43DD-B856-0213893032FF}" destId="{50393109-4215-430A-83B7-DA6AC511BBB4}" srcOrd="1" destOrd="0" parTransId="{97FCF809-BA55-4379-9BA7-F0CE4B74E875}" sibTransId="{A7AB3396-1C05-4844-AE94-8674FDE6C754}"/>
    <dgm:cxn modelId="{2FC5C4F1-CA51-412B-B357-B7A5D7E0B194}" type="presParOf" srcId="{027325E2-23C6-4C06-858B-81D8D052A85E}" destId="{4D5002D5-010C-429B-8E83-03E155A5B707}" srcOrd="0" destOrd="0" presId="urn:microsoft.com/office/officeart/2005/8/layout/radial6"/>
    <dgm:cxn modelId="{BC3F54C0-F08E-4492-9A74-C3B03DD0EBD2}" type="presParOf" srcId="{027325E2-23C6-4C06-858B-81D8D052A85E}" destId="{BD6582BC-7D62-4B6F-A5D1-0AE57EEA3EFD}" srcOrd="1" destOrd="0" presId="urn:microsoft.com/office/officeart/2005/8/layout/radial6"/>
    <dgm:cxn modelId="{3D22E0E1-A6AC-45A3-9947-D458CE75D2B2}" type="presParOf" srcId="{027325E2-23C6-4C06-858B-81D8D052A85E}" destId="{2E112B4B-4AC3-4523-B3DE-6ACAE9149B68}" srcOrd="2" destOrd="0" presId="urn:microsoft.com/office/officeart/2005/8/layout/radial6"/>
    <dgm:cxn modelId="{51899861-F655-448E-BAD3-95937839D052}" type="presParOf" srcId="{027325E2-23C6-4C06-858B-81D8D052A85E}" destId="{15FB489D-4744-42DD-8ABC-D9C0418A6E88}" srcOrd="3" destOrd="0" presId="urn:microsoft.com/office/officeart/2005/8/layout/radial6"/>
    <dgm:cxn modelId="{9E02A224-BCA3-4BF8-ADB1-7BB2D95DBA8E}" type="presParOf" srcId="{027325E2-23C6-4C06-858B-81D8D052A85E}" destId="{FD270AAC-50A3-4636-B194-94E1C3F6E757}" srcOrd="4" destOrd="0" presId="urn:microsoft.com/office/officeart/2005/8/layout/radial6"/>
    <dgm:cxn modelId="{824F1A89-68F3-4228-88CC-5EF767ADC12D}" type="presParOf" srcId="{027325E2-23C6-4C06-858B-81D8D052A85E}" destId="{C710FEDE-8B84-48B5-A210-3EF4A3DDAC67}" srcOrd="5" destOrd="0" presId="urn:microsoft.com/office/officeart/2005/8/layout/radial6"/>
    <dgm:cxn modelId="{C623939E-DA09-433A-A507-2226E905A6A9}" type="presParOf" srcId="{027325E2-23C6-4C06-858B-81D8D052A85E}" destId="{4B56FDDB-B44E-4281-A5F3-2F52349AD1BA}" srcOrd="6" destOrd="0" presId="urn:microsoft.com/office/officeart/2005/8/layout/radial6"/>
    <dgm:cxn modelId="{3DC74DC9-C01F-44F7-830B-1796EFA9DD2B}" type="presParOf" srcId="{027325E2-23C6-4C06-858B-81D8D052A85E}" destId="{6F810E4F-8574-42C0-86A4-A217C02538AB}" srcOrd="7" destOrd="0" presId="urn:microsoft.com/office/officeart/2005/8/layout/radial6"/>
    <dgm:cxn modelId="{1666E65B-52FF-411B-A44A-F4994FBFA6D0}" type="presParOf" srcId="{027325E2-23C6-4C06-858B-81D8D052A85E}" destId="{FF1D5B58-7BD0-4457-8595-5ED9D6677FD4}" srcOrd="8" destOrd="0" presId="urn:microsoft.com/office/officeart/2005/8/layout/radial6"/>
    <dgm:cxn modelId="{BB9468E3-A96C-4FCC-BE50-D73FC890FF2A}" type="presParOf" srcId="{027325E2-23C6-4C06-858B-81D8D052A85E}" destId="{2A737C0B-BD58-4229-A1C3-E2A44E868CB9}" srcOrd="9" destOrd="0" presId="urn:microsoft.com/office/officeart/2005/8/layout/radial6"/>
    <dgm:cxn modelId="{5972E612-BB19-450F-96E7-B61C41330735}" type="presParOf" srcId="{027325E2-23C6-4C06-858B-81D8D052A85E}" destId="{65D72103-F6CF-452C-9010-CFD11BA6E749}" srcOrd="10" destOrd="0" presId="urn:microsoft.com/office/officeart/2005/8/layout/radial6"/>
    <dgm:cxn modelId="{5D0531D3-C19F-46E7-95D4-0DC8471F1C65}" type="presParOf" srcId="{027325E2-23C6-4C06-858B-81D8D052A85E}" destId="{82FCD261-8D10-444F-9BC7-E67A8370072E}" srcOrd="11" destOrd="0" presId="urn:microsoft.com/office/officeart/2005/8/layout/radial6"/>
    <dgm:cxn modelId="{34B62483-1796-4084-A71D-116F498F167B}" type="presParOf" srcId="{027325E2-23C6-4C06-858B-81D8D052A85E}" destId="{229A783D-F5B2-4DCC-BA2E-5640D044789F}"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3_1" csCatId="accent3" phldr="1"/>
      <dgm:spPr/>
      <dgm:t>
        <a:bodyPr/>
        <a:lstStyle/>
        <a:p>
          <a:endParaRPr lang="en-US"/>
        </a:p>
      </dgm:t>
    </dgm:pt>
    <dgm:pt modelId="{8EBA43C8-9012-4EA0-B106-6FE159AD46CF}">
      <dgm:prSet phldrT="[Text]"/>
      <dgm:spPr/>
      <dgm:t>
        <a:bodyPr/>
        <a:lstStyle/>
        <a:p>
          <a:r>
            <a:rPr lang="en-US" dirty="0"/>
            <a:t>Global Data</a:t>
          </a:r>
        </a:p>
      </dgm:t>
      <dgm:extLst>
        <a:ext uri="{E40237B7-FDA0-4F09-8148-C483321AD2D9}">
          <dgm14:cNvPr xmlns:dgm14="http://schemas.microsoft.com/office/drawing/2010/diagram" id="0" name="" title="Task 1- global data"/>
        </a:ext>
      </dgm:extLst>
    </dgm:pt>
    <dgm:pt modelId="{CE87F387-1F98-4174-BA90-BEDB0C412A00}" type="parTrans" cxnId="{2DD76791-EEE3-404F-A5FD-E3CCAA3838FA}">
      <dgm:prSet/>
      <dgm:spPr/>
      <dgm:t>
        <a:bodyPr/>
        <a:lstStyle/>
        <a:p>
          <a:endParaRPr lang="en-US"/>
        </a:p>
      </dgm:t>
    </dgm:pt>
    <dgm:pt modelId="{D145ACA9-EADF-427B-B057-A3789CC70F81}" type="sibTrans" cxnId="{2DD76791-EEE3-404F-A5FD-E3CCAA3838FA}">
      <dgm:prSet/>
      <dgm:spPr/>
      <dgm:t>
        <a:bodyPr/>
        <a:lstStyle/>
        <a:p>
          <a:endParaRPr lang="en-US"/>
        </a:p>
      </dgm:t>
      <dgm:extLst>
        <a:ext uri="{E40237B7-FDA0-4F09-8148-C483321AD2D9}">
          <dgm14:cNvPr xmlns:dgm14="http://schemas.microsoft.com/office/drawing/2010/diagram" id="0" name="" title="Colored circle connected to tasks"/>
        </a:ext>
      </dgm:extLst>
    </dgm:pt>
    <dgm:pt modelId="{CD789EEF-4B5E-43DD-B856-0213893032FF}">
      <dgm:prSet phldrT="[Text]"/>
      <dgm:spPr/>
      <dgm:t>
        <a:bodyPr/>
        <a:lstStyle/>
        <a:p>
          <a:r>
            <a:rPr lang="en-US" dirty="0"/>
            <a:t>Research Network</a:t>
          </a:r>
        </a:p>
      </dgm:t>
      <dgm:extLst>
        <a:ext uri="{E40237B7-FDA0-4F09-8148-C483321AD2D9}">
          <dgm14:cNvPr xmlns:dgm14="http://schemas.microsoft.com/office/drawing/2010/diagram" id="0" name="" title="Group- research network"/>
        </a:ext>
      </dgm:extLst>
    </dgm:pt>
    <dgm:pt modelId="{3C02E6A9-ACFA-4A0B-BCA7-C0E7A7B7D576}" type="parTrans" cxnId="{6C521F0C-E7C7-49CB-BBCF-E50952C8A103}">
      <dgm:prSet/>
      <dgm:spPr/>
      <dgm:t>
        <a:bodyPr/>
        <a:lstStyle/>
        <a:p>
          <a:endParaRPr lang="en-US"/>
        </a:p>
      </dgm:t>
    </dgm:pt>
    <dgm:pt modelId="{28B2834F-F48A-4E43-9FFE-28646D0A4772}" type="sibTrans" cxnId="{6C521F0C-E7C7-49CB-BBCF-E50952C8A103}">
      <dgm:prSet/>
      <dgm:spPr/>
      <dgm:t>
        <a:bodyPr/>
        <a:lstStyle/>
        <a:p>
          <a:endParaRPr lang="en-US"/>
        </a:p>
      </dgm:t>
    </dgm:pt>
    <dgm:pt modelId="{82641D75-9AAE-4A95-A785-B579F086A951}">
      <dgm:prSet phldrT="[Text]"/>
      <dgm:spPr/>
      <dgm:t>
        <a:bodyPr/>
        <a:lstStyle/>
        <a:p>
          <a:r>
            <a:rPr lang="en-US" dirty="0"/>
            <a:t>Geographic Location</a:t>
          </a:r>
        </a:p>
      </dgm:t>
      <dgm:extLst>
        <a:ext uri="{E40237B7-FDA0-4F09-8148-C483321AD2D9}">
          <dgm14:cNvPr xmlns:dgm14="http://schemas.microsoft.com/office/drawing/2010/diagram" id="0" name="" title="Task 2- benchmarking"/>
        </a:ext>
      </dgm:extLst>
    </dgm:pt>
    <dgm:pt modelId="{CB3FAB3D-C2BB-4B6B-9848-1997E7AECFCE}" type="parTrans" cxnId="{260696CA-DCBA-4021-8AB9-D203FEA3C305}">
      <dgm:prSet/>
      <dgm:spPr/>
      <dgm:t>
        <a:bodyPr/>
        <a:lstStyle/>
        <a:p>
          <a:endParaRPr lang="en-US"/>
        </a:p>
      </dgm:t>
    </dgm:pt>
    <dgm:pt modelId="{37AB307F-421F-4976-BC33-C87760AA27EE}" type="sibTrans" cxnId="{260696CA-DCBA-4021-8AB9-D203FEA3C305}">
      <dgm:prSet/>
      <dgm:spPr/>
      <dgm:t>
        <a:bodyPr/>
        <a:lstStyle/>
        <a:p>
          <a:endParaRPr lang="en-US"/>
        </a:p>
      </dgm:t>
      <dgm:extLst>
        <a:ext uri="{E40237B7-FDA0-4F09-8148-C483321AD2D9}">
          <dgm14:cNvPr xmlns:dgm14="http://schemas.microsoft.com/office/drawing/2010/diagram" id="0" name="" title="Colored circle connected to tasks"/>
        </a:ext>
      </dgm:extLst>
    </dgm:pt>
    <dgm:pt modelId="{F996E586-D5C4-4739-8868-B0FD782805CC}">
      <dgm:prSet phldrT="[Text]"/>
      <dgm:spPr/>
      <dgm:t>
        <a:bodyPr/>
        <a:lstStyle/>
        <a:p>
          <a:r>
            <a:rPr lang="en-US" dirty="0"/>
            <a:t>Marketing Intelligence</a:t>
          </a:r>
        </a:p>
      </dgm:t>
      <dgm:extLst>
        <a:ext uri="{E40237B7-FDA0-4F09-8148-C483321AD2D9}">
          <dgm14:cNvPr xmlns:dgm14="http://schemas.microsoft.com/office/drawing/2010/diagram" id="0" name="" title="Task 3- brand intelligence"/>
        </a:ext>
      </dgm:extLst>
    </dgm:pt>
    <dgm:pt modelId="{61DA791D-C210-4147-B166-510A0A79B819}" type="parTrans" cxnId="{2CBFA67F-1C24-44FA-9103-45001007CC71}">
      <dgm:prSet/>
      <dgm:spPr/>
      <dgm:t>
        <a:bodyPr/>
        <a:lstStyle/>
        <a:p>
          <a:endParaRPr lang="en-US"/>
        </a:p>
      </dgm:t>
    </dgm:pt>
    <dgm:pt modelId="{CB1BA7E0-042C-43AE-8BAA-00CD48E7B9DE}" type="sibTrans" cxnId="{2CBFA67F-1C24-44FA-9103-45001007CC71}">
      <dgm:prSet/>
      <dgm:spPr/>
      <dgm:t>
        <a:bodyPr/>
        <a:lstStyle/>
        <a:p>
          <a:endParaRPr lang="en-US"/>
        </a:p>
      </dgm:t>
      <dgm:extLst>
        <a:ext uri="{E40237B7-FDA0-4F09-8148-C483321AD2D9}">
          <dgm14:cNvPr xmlns:dgm14="http://schemas.microsoft.com/office/drawing/2010/diagram" id="0" name="" title="Colored circle connected to tasks"/>
        </a:ext>
      </dgm:extLst>
    </dgm:pt>
    <dgm:pt modelId="{E527DF91-8269-47C0-8443-B92A933E55C7}">
      <dgm:prSet phldrT="[Text]"/>
      <dgm:spPr/>
      <dgm:t>
        <a:bodyPr/>
        <a:lstStyle/>
        <a:p>
          <a:r>
            <a:rPr lang="en-US" dirty="0"/>
            <a:t>Trends</a:t>
          </a:r>
        </a:p>
      </dgm:t>
      <dgm:extLst>
        <a:ext uri="{E40237B7-FDA0-4F09-8148-C483321AD2D9}">
          <dgm14:cNvPr xmlns:dgm14="http://schemas.microsoft.com/office/drawing/2010/diagram" id="0" name="" title="Task 4- trends"/>
        </a:ext>
      </dgm:extLst>
    </dgm:pt>
    <dgm:pt modelId="{F9853749-1C9C-42A6-BCB2-7AB574DF6415}" type="parTrans" cxnId="{046EE6C8-6533-4DC3-AC55-CB490BF1FD4E}">
      <dgm:prSet/>
      <dgm:spPr/>
      <dgm:t>
        <a:bodyPr/>
        <a:lstStyle/>
        <a:p>
          <a:endParaRPr lang="en-US"/>
        </a:p>
      </dgm:t>
    </dgm:pt>
    <dgm:pt modelId="{163C7DFC-4527-47BF-B087-0E294A8FBDC1}" type="sibTrans" cxnId="{046EE6C8-6533-4DC3-AC55-CB490BF1FD4E}">
      <dgm:prSet/>
      <dgm:spPr/>
      <dgm:t>
        <a:bodyPr/>
        <a:lstStyle/>
        <a:p>
          <a:endParaRPr lang="en-US"/>
        </a:p>
      </dgm:t>
      <dgm:extLst>
        <a:ext uri="{E40237B7-FDA0-4F09-8148-C483321AD2D9}">
          <dgm14:cNvPr xmlns:dgm14="http://schemas.microsoft.com/office/drawing/2010/diagram" id="0" name="" title="Colored circle connected to tasks"/>
        </a:ext>
      </dgm:extLst>
    </dgm:pt>
    <dgm:pt modelId="{027325E2-23C6-4C06-858B-81D8D052A85E}" type="pres">
      <dgm:prSet presAssocID="{661038A5-A781-483A-B3BE-3FC4F0B3FF7E}" presName="Name0" presStyleCnt="0">
        <dgm:presLayoutVars>
          <dgm:chMax val="1"/>
          <dgm:dir/>
          <dgm:animLvl val="ctr"/>
          <dgm:resizeHandles val="exact"/>
        </dgm:presLayoutVars>
      </dgm:prSet>
      <dgm:spPr/>
    </dgm:pt>
    <dgm:pt modelId="{4D5002D5-010C-429B-8E83-03E155A5B707}" type="pres">
      <dgm:prSet presAssocID="{CD789EEF-4B5E-43DD-B856-0213893032FF}" presName="centerShape" presStyleLbl="node0" presStyleIdx="0" presStyleCnt="1"/>
      <dgm:spPr/>
    </dgm:pt>
    <dgm:pt modelId="{BD6582BC-7D62-4B6F-A5D1-0AE57EEA3EFD}" type="pres">
      <dgm:prSet presAssocID="{8EBA43C8-9012-4EA0-B106-6FE159AD46CF}" presName="node" presStyleLbl="node1" presStyleIdx="0" presStyleCnt="4">
        <dgm:presLayoutVars>
          <dgm:bulletEnabled val="1"/>
        </dgm:presLayoutVars>
      </dgm:prSet>
      <dgm:spPr/>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4"/>
      <dgm:spPr/>
    </dgm:pt>
    <dgm:pt modelId="{4F208FBD-60FE-4384-9727-45010A37DD1D}" type="pres">
      <dgm:prSet presAssocID="{82641D75-9AAE-4A95-A785-B579F086A951}" presName="node" presStyleLbl="node1" presStyleIdx="1" presStyleCnt="4">
        <dgm:presLayoutVars>
          <dgm:bulletEnabled val="1"/>
        </dgm:presLayoutVars>
      </dgm:prSet>
      <dgm:spPr/>
    </dgm:pt>
    <dgm:pt modelId="{BBC2EDEE-32E3-4BDB-B215-605DDF0C74F0}" type="pres">
      <dgm:prSet presAssocID="{82641D75-9AAE-4A95-A785-B579F086A951}" presName="dummy" presStyleCnt="0"/>
      <dgm:spPr/>
    </dgm:pt>
    <dgm:pt modelId="{C093E4FB-CA0B-4CA5-854F-D3A5B8D8DFC5}" type="pres">
      <dgm:prSet presAssocID="{37AB307F-421F-4976-BC33-C87760AA27EE}" presName="sibTrans" presStyleLbl="sibTrans2D1" presStyleIdx="1" presStyleCnt="4"/>
      <dgm:spPr/>
    </dgm:pt>
    <dgm:pt modelId="{62E303EC-C8C6-4276-B158-8579C8E5C923}" type="pres">
      <dgm:prSet presAssocID="{F996E586-D5C4-4739-8868-B0FD782805CC}" presName="node" presStyleLbl="node1" presStyleIdx="2" presStyleCnt="4">
        <dgm:presLayoutVars>
          <dgm:bulletEnabled val="1"/>
        </dgm:presLayoutVars>
      </dgm:prSet>
      <dgm:spPr/>
    </dgm:pt>
    <dgm:pt modelId="{31A2799F-64DE-4E36-B542-1549C40080F4}" type="pres">
      <dgm:prSet presAssocID="{F996E586-D5C4-4739-8868-B0FD782805CC}" presName="dummy" presStyleCnt="0"/>
      <dgm:spPr/>
    </dgm:pt>
    <dgm:pt modelId="{D8D156EC-0ECD-4B80-8721-D603008A70E6}" type="pres">
      <dgm:prSet presAssocID="{CB1BA7E0-042C-43AE-8BAA-00CD48E7B9DE}" presName="sibTrans" presStyleLbl="sibTrans2D1" presStyleIdx="2" presStyleCnt="4"/>
      <dgm:spPr/>
    </dgm:pt>
    <dgm:pt modelId="{B7D94DD8-4746-4DB5-A9B7-87F44BD7DA33}" type="pres">
      <dgm:prSet presAssocID="{E527DF91-8269-47C0-8443-B92A933E55C7}" presName="node" presStyleLbl="node1" presStyleIdx="3" presStyleCnt="4">
        <dgm:presLayoutVars>
          <dgm:bulletEnabled val="1"/>
        </dgm:presLayoutVars>
      </dgm:prSet>
      <dgm:spPr/>
    </dgm:pt>
    <dgm:pt modelId="{56C84233-446D-4539-836F-DEBC1E093A99}" type="pres">
      <dgm:prSet presAssocID="{E527DF91-8269-47C0-8443-B92A933E55C7}" presName="dummy" presStyleCnt="0"/>
      <dgm:spPr/>
    </dgm:pt>
    <dgm:pt modelId="{31F06B5A-2195-4E59-80BD-B28AD7D69EF8}" type="pres">
      <dgm:prSet presAssocID="{163C7DFC-4527-47BF-B087-0E294A8FBDC1}" presName="sibTrans" presStyleLbl="sibTrans2D1" presStyleIdx="3" presStyleCnt="4"/>
      <dgm:spPr/>
    </dgm:pt>
  </dgm:ptLst>
  <dgm:cxnLst>
    <dgm:cxn modelId="{366DF206-2DA6-46BD-99EA-F423AF9B940C}" type="presOf" srcId="{CD789EEF-4B5E-43DD-B856-0213893032FF}" destId="{4D5002D5-010C-429B-8E83-03E155A5B707}" srcOrd="0" destOrd="0" presId="urn:microsoft.com/office/officeart/2005/8/layout/radial6"/>
    <dgm:cxn modelId="{6C521F0C-E7C7-49CB-BBCF-E50952C8A103}" srcId="{661038A5-A781-483A-B3BE-3FC4F0B3FF7E}" destId="{CD789EEF-4B5E-43DD-B856-0213893032FF}" srcOrd="0" destOrd="0" parTransId="{3C02E6A9-ACFA-4A0B-BCA7-C0E7A7B7D576}" sibTransId="{28B2834F-F48A-4E43-9FFE-28646D0A4772}"/>
    <dgm:cxn modelId="{ACBC723A-18D7-4142-9D5F-CD2F387AEC14}" type="presOf" srcId="{37AB307F-421F-4976-BC33-C87760AA27EE}" destId="{C093E4FB-CA0B-4CA5-854F-D3A5B8D8DFC5}" srcOrd="0" destOrd="0" presId="urn:microsoft.com/office/officeart/2005/8/layout/radial6"/>
    <dgm:cxn modelId="{4A824A41-A45C-4A74-BFBB-AE84D6633796}" type="presOf" srcId="{E527DF91-8269-47C0-8443-B92A933E55C7}" destId="{B7D94DD8-4746-4DB5-A9B7-87F44BD7DA33}" srcOrd="0" destOrd="0" presId="urn:microsoft.com/office/officeart/2005/8/layout/radial6"/>
    <dgm:cxn modelId="{71378B65-85CF-42D5-8B77-29B0B2D592AB}" type="presOf" srcId="{163C7DFC-4527-47BF-B087-0E294A8FBDC1}" destId="{31F06B5A-2195-4E59-80BD-B28AD7D69EF8}" srcOrd="0" destOrd="0" presId="urn:microsoft.com/office/officeart/2005/8/layout/radial6"/>
    <dgm:cxn modelId="{2CBFA67F-1C24-44FA-9103-45001007CC71}" srcId="{CD789EEF-4B5E-43DD-B856-0213893032FF}" destId="{F996E586-D5C4-4739-8868-B0FD782805CC}" srcOrd="2" destOrd="0" parTransId="{61DA791D-C210-4147-B166-510A0A79B819}" sibTransId="{CB1BA7E0-042C-43AE-8BAA-00CD48E7B9DE}"/>
    <dgm:cxn modelId="{A47D798B-23A1-434D-A8EF-2D9DA552FDC4}" type="presOf" srcId="{F996E586-D5C4-4739-8868-B0FD782805CC}" destId="{62E303EC-C8C6-4276-B158-8579C8E5C923}" srcOrd="0" destOrd="0" presId="urn:microsoft.com/office/officeart/2005/8/layout/radial6"/>
    <dgm:cxn modelId="{2DD76791-EEE3-404F-A5FD-E3CCAA3838FA}" srcId="{CD789EEF-4B5E-43DD-B856-0213893032FF}" destId="{8EBA43C8-9012-4EA0-B106-6FE159AD46CF}" srcOrd="0" destOrd="0" parTransId="{CE87F387-1F98-4174-BA90-BEDB0C412A00}" sibTransId="{D145ACA9-EADF-427B-B057-A3789CC70F81}"/>
    <dgm:cxn modelId="{C584C7A3-8B97-4AEC-8EC5-85AC219EDED1}" type="presOf" srcId="{D145ACA9-EADF-427B-B057-A3789CC70F81}" destId="{15FB489D-4744-42DD-8ABC-D9C0418A6E88}" srcOrd="0" destOrd="0" presId="urn:microsoft.com/office/officeart/2005/8/layout/radial6"/>
    <dgm:cxn modelId="{887CFEAE-0E98-4C08-8433-22BA48B278A5}" type="presOf" srcId="{82641D75-9AAE-4A95-A785-B579F086A951}" destId="{4F208FBD-60FE-4384-9727-45010A37DD1D}" srcOrd="0" destOrd="0" presId="urn:microsoft.com/office/officeart/2005/8/layout/radial6"/>
    <dgm:cxn modelId="{C17784BD-7342-487C-8A02-14AC262D400B}" type="presOf" srcId="{8EBA43C8-9012-4EA0-B106-6FE159AD46CF}" destId="{BD6582BC-7D62-4B6F-A5D1-0AE57EEA3EFD}" srcOrd="0" destOrd="0" presId="urn:microsoft.com/office/officeart/2005/8/layout/radial6"/>
    <dgm:cxn modelId="{046EE6C8-6533-4DC3-AC55-CB490BF1FD4E}" srcId="{CD789EEF-4B5E-43DD-B856-0213893032FF}" destId="{E527DF91-8269-47C0-8443-B92A933E55C7}" srcOrd="3" destOrd="0" parTransId="{F9853749-1C9C-42A6-BCB2-7AB574DF6415}" sibTransId="{163C7DFC-4527-47BF-B087-0E294A8FBDC1}"/>
    <dgm:cxn modelId="{260696CA-DCBA-4021-8AB9-D203FEA3C305}" srcId="{CD789EEF-4B5E-43DD-B856-0213893032FF}" destId="{82641D75-9AAE-4A95-A785-B579F086A951}" srcOrd="1" destOrd="0" parTransId="{CB3FAB3D-C2BB-4B6B-9848-1997E7AECFCE}" sibTransId="{37AB307F-421F-4976-BC33-C87760AA27EE}"/>
    <dgm:cxn modelId="{832629D0-A6A7-4246-8E20-8FD2EEADC470}" type="presOf" srcId="{661038A5-A781-483A-B3BE-3FC4F0B3FF7E}" destId="{027325E2-23C6-4C06-858B-81D8D052A85E}" srcOrd="0" destOrd="0" presId="urn:microsoft.com/office/officeart/2005/8/layout/radial6"/>
    <dgm:cxn modelId="{813D9DE7-B035-4B7F-BCD3-6C75B6B26C4B}" type="presOf" srcId="{CB1BA7E0-042C-43AE-8BAA-00CD48E7B9DE}" destId="{D8D156EC-0ECD-4B80-8721-D603008A70E6}" srcOrd="0" destOrd="0" presId="urn:microsoft.com/office/officeart/2005/8/layout/radial6"/>
    <dgm:cxn modelId="{C5A1B725-DA11-4EDD-BD11-552FCD0B6DD7}" type="presParOf" srcId="{027325E2-23C6-4C06-858B-81D8D052A85E}" destId="{4D5002D5-010C-429B-8E83-03E155A5B707}" srcOrd="0" destOrd="0" presId="urn:microsoft.com/office/officeart/2005/8/layout/radial6"/>
    <dgm:cxn modelId="{05AE4889-9F30-477B-A036-F4CFCB606ED5}" type="presParOf" srcId="{027325E2-23C6-4C06-858B-81D8D052A85E}" destId="{BD6582BC-7D62-4B6F-A5D1-0AE57EEA3EFD}" srcOrd="1" destOrd="0" presId="urn:microsoft.com/office/officeart/2005/8/layout/radial6"/>
    <dgm:cxn modelId="{1E2DFD92-9C20-434E-968D-36982BBFDEFE}" type="presParOf" srcId="{027325E2-23C6-4C06-858B-81D8D052A85E}" destId="{2E112B4B-4AC3-4523-B3DE-6ACAE9149B68}" srcOrd="2" destOrd="0" presId="urn:microsoft.com/office/officeart/2005/8/layout/radial6"/>
    <dgm:cxn modelId="{9D2DBEBE-6F81-43C2-9B57-841997A5668B}" type="presParOf" srcId="{027325E2-23C6-4C06-858B-81D8D052A85E}" destId="{15FB489D-4744-42DD-8ABC-D9C0418A6E88}" srcOrd="3" destOrd="0" presId="urn:microsoft.com/office/officeart/2005/8/layout/radial6"/>
    <dgm:cxn modelId="{A8EE7C8C-AED8-4913-9AC3-B9D3F66C1D2C}" type="presParOf" srcId="{027325E2-23C6-4C06-858B-81D8D052A85E}" destId="{4F208FBD-60FE-4384-9727-45010A37DD1D}" srcOrd="4" destOrd="0" presId="urn:microsoft.com/office/officeart/2005/8/layout/radial6"/>
    <dgm:cxn modelId="{CDAF6FE2-FB5A-4A2F-8F54-CC977F15E242}" type="presParOf" srcId="{027325E2-23C6-4C06-858B-81D8D052A85E}" destId="{BBC2EDEE-32E3-4BDB-B215-605DDF0C74F0}" srcOrd="5" destOrd="0" presId="urn:microsoft.com/office/officeart/2005/8/layout/radial6"/>
    <dgm:cxn modelId="{1048E33C-3F1F-417D-B47F-46D7D865FAA2}" type="presParOf" srcId="{027325E2-23C6-4C06-858B-81D8D052A85E}" destId="{C093E4FB-CA0B-4CA5-854F-D3A5B8D8DFC5}" srcOrd="6" destOrd="0" presId="urn:microsoft.com/office/officeart/2005/8/layout/radial6"/>
    <dgm:cxn modelId="{994E0C2F-9020-420A-A585-369CE7394E95}" type="presParOf" srcId="{027325E2-23C6-4C06-858B-81D8D052A85E}" destId="{62E303EC-C8C6-4276-B158-8579C8E5C923}" srcOrd="7" destOrd="0" presId="urn:microsoft.com/office/officeart/2005/8/layout/radial6"/>
    <dgm:cxn modelId="{353863BE-707C-4D53-9323-7699BB021F82}" type="presParOf" srcId="{027325E2-23C6-4C06-858B-81D8D052A85E}" destId="{31A2799F-64DE-4E36-B542-1549C40080F4}" srcOrd="8" destOrd="0" presId="urn:microsoft.com/office/officeart/2005/8/layout/radial6"/>
    <dgm:cxn modelId="{CDA94E38-F3CB-4148-BA8C-C5989FE97916}" type="presParOf" srcId="{027325E2-23C6-4C06-858B-81D8D052A85E}" destId="{D8D156EC-0ECD-4B80-8721-D603008A70E6}" srcOrd="9" destOrd="0" presId="urn:microsoft.com/office/officeart/2005/8/layout/radial6"/>
    <dgm:cxn modelId="{C1A6F952-D88A-4670-8055-7B5C6A439228}" type="presParOf" srcId="{027325E2-23C6-4C06-858B-81D8D052A85E}" destId="{B7D94DD8-4746-4DB5-A9B7-87F44BD7DA33}" srcOrd="10" destOrd="0" presId="urn:microsoft.com/office/officeart/2005/8/layout/radial6"/>
    <dgm:cxn modelId="{4DADB740-59AF-47B8-9D87-1CC8890D7471}" type="presParOf" srcId="{027325E2-23C6-4C06-858B-81D8D052A85E}" destId="{56C84233-446D-4539-836F-DEBC1E093A99}" srcOrd="11" destOrd="0" presId="urn:microsoft.com/office/officeart/2005/8/layout/radial6"/>
    <dgm:cxn modelId="{EB89EDF9-DCF5-460B-B027-BA936580B8ED}" type="presParOf" srcId="{027325E2-23C6-4C06-858B-81D8D052A85E}" destId="{31F06B5A-2195-4E59-80BD-B28AD7D69EF8}" srcOrd="12" destOrd="0" presId="urn:microsoft.com/office/officeart/2005/8/layout/radial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6_1" csCatId="accent6" phldr="1"/>
      <dgm:spPr/>
      <dgm:t>
        <a:bodyPr/>
        <a:lstStyle/>
        <a:p>
          <a:endParaRPr lang="en-US"/>
        </a:p>
      </dgm:t>
    </dgm:pt>
    <dgm:pt modelId="{CD789EEF-4B5E-43DD-B856-0213893032FF}">
      <dgm:prSet phldrT="[Text]"/>
      <dgm:spPr/>
      <dgm:t>
        <a:bodyPr/>
        <a:lstStyle/>
        <a:p>
          <a:r>
            <a:rPr lang="en-US" dirty="0"/>
            <a:t>Industry and Technology Markets</a:t>
          </a:r>
        </a:p>
      </dgm:t>
      <dgm:extLst>
        <a:ext uri="{E40237B7-FDA0-4F09-8148-C483321AD2D9}">
          <dgm14:cNvPr xmlns:dgm14="http://schemas.microsoft.com/office/drawing/2010/diagram" id="0" name="" title="Group- industry and technology markets "/>
        </a:ext>
      </dgm:extLst>
    </dgm:pt>
    <dgm:pt modelId="{3C02E6A9-ACFA-4A0B-BCA7-C0E7A7B7D576}" type="parTrans" cxnId="{6C521F0C-E7C7-49CB-BBCF-E50952C8A103}">
      <dgm:prSet/>
      <dgm:spPr/>
      <dgm:t>
        <a:bodyPr/>
        <a:lstStyle/>
        <a:p>
          <a:endParaRPr lang="en-US"/>
        </a:p>
      </dgm:t>
    </dgm:pt>
    <dgm:pt modelId="{28B2834F-F48A-4E43-9FFE-28646D0A4772}" type="sibTrans" cxnId="{6C521F0C-E7C7-49CB-BBCF-E50952C8A103}">
      <dgm:prSet/>
      <dgm:spPr/>
      <dgm:t>
        <a:bodyPr/>
        <a:lstStyle/>
        <a:p>
          <a:endParaRPr lang="en-US"/>
        </a:p>
      </dgm:t>
    </dgm:pt>
    <dgm:pt modelId="{73944C55-B574-4912-B6D4-96704765C5DA}">
      <dgm:prSet phldrT="[Text]"/>
      <dgm:spPr/>
      <dgm:t>
        <a:bodyPr/>
        <a:lstStyle/>
        <a:p>
          <a:r>
            <a:rPr lang="en-US" dirty="0"/>
            <a:t>Finance</a:t>
          </a:r>
        </a:p>
      </dgm:t>
      <dgm:extLst>
        <a:ext uri="{E40237B7-FDA0-4F09-8148-C483321AD2D9}">
          <dgm14:cNvPr xmlns:dgm14="http://schemas.microsoft.com/office/drawing/2010/diagram" id="0" name="" title="Task 1- finance"/>
        </a:ext>
      </dgm:extLst>
    </dgm:pt>
    <dgm:pt modelId="{504D50CC-20F6-4E6F-9556-ABED24ADFDC1}" type="parTrans" cxnId="{8D360C82-0AC0-43F0-975A-3659E81DC079}">
      <dgm:prSet/>
      <dgm:spPr/>
      <dgm:t>
        <a:bodyPr/>
        <a:lstStyle/>
        <a:p>
          <a:endParaRPr lang="en-US"/>
        </a:p>
      </dgm:t>
    </dgm:pt>
    <dgm:pt modelId="{EA3F9B71-30C2-492E-9E0D-5C84A662F1B5}" type="sibTrans" cxnId="{8D360C82-0AC0-43F0-975A-3659E81DC079}">
      <dgm:prSet/>
      <dgm:spPr/>
      <dgm:t>
        <a:bodyPr/>
        <a:lstStyle/>
        <a:p>
          <a:endParaRPr lang="en-US"/>
        </a:p>
      </dgm:t>
      <dgm:extLst>
        <a:ext uri="{E40237B7-FDA0-4F09-8148-C483321AD2D9}">
          <dgm14:cNvPr xmlns:dgm14="http://schemas.microsoft.com/office/drawing/2010/diagram" id="0" name="" title="Colored circle connected to tasks"/>
        </a:ext>
      </dgm:extLst>
    </dgm:pt>
    <dgm:pt modelId="{4E6389A8-06FC-4C03-B153-42D3474C55AA}">
      <dgm:prSet phldrT="[Text]"/>
      <dgm:spPr/>
      <dgm:t>
        <a:bodyPr/>
        <a:lstStyle/>
        <a:p>
          <a:r>
            <a:rPr lang="en-US" dirty="0"/>
            <a:t>B2B Services</a:t>
          </a:r>
        </a:p>
      </dgm:t>
      <dgm:extLst>
        <a:ext uri="{E40237B7-FDA0-4F09-8148-C483321AD2D9}">
          <dgm14:cNvPr xmlns:dgm14="http://schemas.microsoft.com/office/drawing/2010/diagram" id="0" name="" title="Task 5- b2b services"/>
        </a:ext>
      </dgm:extLst>
    </dgm:pt>
    <dgm:pt modelId="{5520D283-B341-4EA9-B020-2F32B8BBB5D6}" type="parTrans" cxnId="{954B0F19-7460-4C03-BD49-EC2E19DE47AE}">
      <dgm:prSet/>
      <dgm:spPr/>
      <dgm:t>
        <a:bodyPr/>
        <a:lstStyle/>
        <a:p>
          <a:endParaRPr lang="en-US"/>
        </a:p>
      </dgm:t>
    </dgm:pt>
    <dgm:pt modelId="{EAA65136-0586-4A18-8E15-B49CA4E3CBD5}" type="sibTrans" cxnId="{954B0F19-7460-4C03-BD49-EC2E19DE47AE}">
      <dgm:prSet/>
      <dgm:spPr/>
      <dgm:t>
        <a:bodyPr/>
        <a:lstStyle/>
        <a:p>
          <a:endParaRPr lang="en-US"/>
        </a:p>
      </dgm:t>
      <dgm:extLst>
        <a:ext uri="{E40237B7-FDA0-4F09-8148-C483321AD2D9}">
          <dgm14:cNvPr xmlns:dgm14="http://schemas.microsoft.com/office/drawing/2010/diagram" id="0" name="" title="Colored circle connected to tasks"/>
        </a:ext>
      </dgm:extLst>
    </dgm:pt>
    <dgm:pt modelId="{69EBE7D1-BE70-46BE-9D79-C5814DB3A871}">
      <dgm:prSet phldrT="[Text]"/>
      <dgm:spPr/>
      <dgm:t>
        <a:bodyPr/>
        <a:lstStyle/>
        <a:p>
          <a:r>
            <a:rPr lang="en-US" dirty="0"/>
            <a:t>Machinery</a:t>
          </a:r>
        </a:p>
      </dgm:t>
      <dgm:extLst>
        <a:ext uri="{E40237B7-FDA0-4F09-8148-C483321AD2D9}">
          <dgm14:cNvPr xmlns:dgm14="http://schemas.microsoft.com/office/drawing/2010/diagram" id="0" name="" title="Task 3- machinery"/>
        </a:ext>
      </dgm:extLst>
    </dgm:pt>
    <dgm:pt modelId="{627A88F5-2AA3-4C7F-A403-DF00BC694EFE}" type="parTrans" cxnId="{61C6190C-8806-43E0-948E-D75F8CB9111E}">
      <dgm:prSet/>
      <dgm:spPr/>
      <dgm:t>
        <a:bodyPr/>
        <a:lstStyle/>
        <a:p>
          <a:endParaRPr lang="en-US"/>
        </a:p>
      </dgm:t>
    </dgm:pt>
    <dgm:pt modelId="{307D811D-5444-4AA7-9B96-1D0EAD280298}" type="sibTrans" cxnId="{61C6190C-8806-43E0-948E-D75F8CB9111E}">
      <dgm:prSet/>
      <dgm:spPr/>
      <dgm:t>
        <a:bodyPr/>
        <a:lstStyle/>
        <a:p>
          <a:endParaRPr lang="en-US"/>
        </a:p>
      </dgm:t>
      <dgm:extLst>
        <a:ext uri="{E40237B7-FDA0-4F09-8148-C483321AD2D9}">
          <dgm14:cNvPr xmlns:dgm14="http://schemas.microsoft.com/office/drawing/2010/diagram" id="0" name="" title="Colored circle connected to tasks"/>
        </a:ext>
      </dgm:extLst>
    </dgm:pt>
    <dgm:pt modelId="{3F284474-E89D-4B8C-8975-E7FAEEABCBB5}">
      <dgm:prSet phldrT="[Text]"/>
      <dgm:spPr/>
      <dgm:t>
        <a:bodyPr/>
        <a:lstStyle/>
        <a:p>
          <a:r>
            <a:rPr lang="en-US" dirty="0"/>
            <a:t>Media</a:t>
          </a:r>
        </a:p>
      </dgm:t>
      <dgm:extLst>
        <a:ext uri="{E40237B7-FDA0-4F09-8148-C483321AD2D9}">
          <dgm14:cNvPr xmlns:dgm14="http://schemas.microsoft.com/office/drawing/2010/diagram" id="0" name="" title="Task 2- media"/>
        </a:ext>
      </dgm:extLst>
    </dgm:pt>
    <dgm:pt modelId="{48F1A7B9-58FB-42C1-B6C2-DFEAE8A48B4C}" type="parTrans" cxnId="{1D015BDF-9549-43E2-8256-4221F01FAF1B}">
      <dgm:prSet/>
      <dgm:spPr/>
      <dgm:t>
        <a:bodyPr/>
        <a:lstStyle/>
        <a:p>
          <a:endParaRPr lang="en-US"/>
        </a:p>
      </dgm:t>
    </dgm:pt>
    <dgm:pt modelId="{7259A812-0082-4ED4-99CB-FC40BD4FF4CF}" type="sibTrans" cxnId="{1D015BDF-9549-43E2-8256-4221F01FAF1B}">
      <dgm:prSet/>
      <dgm:spPr/>
      <dgm:t>
        <a:bodyPr/>
        <a:lstStyle/>
        <a:p>
          <a:endParaRPr lang="en-US"/>
        </a:p>
      </dgm:t>
      <dgm:extLst>
        <a:ext uri="{E40237B7-FDA0-4F09-8148-C483321AD2D9}">
          <dgm14:cNvPr xmlns:dgm14="http://schemas.microsoft.com/office/drawing/2010/diagram" id="0" name="" title="Colored circle connected to tasks"/>
        </a:ext>
      </dgm:extLst>
    </dgm:pt>
    <dgm:pt modelId="{934E904C-2930-48B2-8587-2193A99A0C68}">
      <dgm:prSet phldrT="[Text]"/>
      <dgm:spPr/>
      <dgm:t>
        <a:bodyPr/>
        <a:lstStyle/>
        <a:p>
          <a:r>
            <a:rPr lang="en-US" dirty="0"/>
            <a:t>Trade</a:t>
          </a:r>
        </a:p>
      </dgm:t>
      <dgm:extLst>
        <a:ext uri="{E40237B7-FDA0-4F09-8148-C483321AD2D9}">
          <dgm14:cNvPr xmlns:dgm14="http://schemas.microsoft.com/office/drawing/2010/diagram" id="0" name="" title="Task 4- trade"/>
        </a:ext>
      </dgm:extLst>
    </dgm:pt>
    <dgm:pt modelId="{667B58EC-623F-43E2-B548-FEA53B13F2FF}" type="parTrans" cxnId="{C888B978-9E66-44C3-84F1-6B8B31A3D48E}">
      <dgm:prSet/>
      <dgm:spPr/>
      <dgm:t>
        <a:bodyPr/>
        <a:lstStyle/>
        <a:p>
          <a:endParaRPr lang="en-US"/>
        </a:p>
      </dgm:t>
    </dgm:pt>
    <dgm:pt modelId="{AF992532-F1C5-49FB-97CF-BBDE63990D2E}" type="sibTrans" cxnId="{C888B978-9E66-44C3-84F1-6B8B31A3D48E}">
      <dgm:prSet/>
      <dgm:spPr/>
      <dgm:t>
        <a:bodyPr/>
        <a:lstStyle/>
        <a:p>
          <a:endParaRPr lang="en-US"/>
        </a:p>
      </dgm:t>
      <dgm:extLst>
        <a:ext uri="{E40237B7-FDA0-4F09-8148-C483321AD2D9}">
          <dgm14:cNvPr xmlns:dgm14="http://schemas.microsoft.com/office/drawing/2010/diagram" id="0" name="" title="Colored circle connected to tasks"/>
        </a:ext>
      </dgm:extLst>
    </dgm:pt>
    <dgm:pt modelId="{027325E2-23C6-4C06-858B-81D8D052A85E}" type="pres">
      <dgm:prSet presAssocID="{661038A5-A781-483A-B3BE-3FC4F0B3FF7E}" presName="Name0" presStyleCnt="0">
        <dgm:presLayoutVars>
          <dgm:chMax val="1"/>
          <dgm:dir/>
          <dgm:animLvl val="ctr"/>
          <dgm:resizeHandles val="exact"/>
        </dgm:presLayoutVars>
      </dgm:prSet>
      <dgm:spPr/>
    </dgm:pt>
    <dgm:pt modelId="{4D5002D5-010C-429B-8E83-03E155A5B707}" type="pres">
      <dgm:prSet presAssocID="{CD789EEF-4B5E-43DD-B856-0213893032FF}" presName="centerShape" presStyleLbl="node0" presStyleIdx="0" presStyleCnt="1"/>
      <dgm:spPr/>
    </dgm:pt>
    <dgm:pt modelId="{706397F1-7B6F-4F90-B867-7FA944DD4D4B}" type="pres">
      <dgm:prSet presAssocID="{73944C55-B574-4912-B6D4-96704765C5DA}" presName="node" presStyleLbl="node1" presStyleIdx="0" presStyleCnt="5">
        <dgm:presLayoutVars>
          <dgm:bulletEnabled val="1"/>
        </dgm:presLayoutVars>
      </dgm:prSet>
      <dgm:spPr/>
    </dgm:pt>
    <dgm:pt modelId="{A0B88965-212A-4123-9D63-12A248FA925A}" type="pres">
      <dgm:prSet presAssocID="{73944C55-B574-4912-B6D4-96704765C5DA}" presName="dummy" presStyleCnt="0"/>
      <dgm:spPr/>
    </dgm:pt>
    <dgm:pt modelId="{595DC414-F427-4721-AA99-74967B2EEB24}" type="pres">
      <dgm:prSet presAssocID="{EA3F9B71-30C2-492E-9E0D-5C84A662F1B5}" presName="sibTrans" presStyleLbl="sibTrans2D1" presStyleIdx="0" presStyleCnt="5"/>
      <dgm:spPr/>
    </dgm:pt>
    <dgm:pt modelId="{29583AF0-0E28-42A0-8D81-653A8B81695C}" type="pres">
      <dgm:prSet presAssocID="{3F284474-E89D-4B8C-8975-E7FAEEABCBB5}" presName="node" presStyleLbl="node1" presStyleIdx="1" presStyleCnt="5">
        <dgm:presLayoutVars>
          <dgm:bulletEnabled val="1"/>
        </dgm:presLayoutVars>
      </dgm:prSet>
      <dgm:spPr/>
    </dgm:pt>
    <dgm:pt modelId="{F2E2005A-DBC6-43A8-9630-F0ABCB94D084}" type="pres">
      <dgm:prSet presAssocID="{3F284474-E89D-4B8C-8975-E7FAEEABCBB5}" presName="dummy" presStyleCnt="0"/>
      <dgm:spPr/>
    </dgm:pt>
    <dgm:pt modelId="{09FAE67E-6718-4FEB-B58F-524E280EC826}" type="pres">
      <dgm:prSet presAssocID="{7259A812-0082-4ED4-99CB-FC40BD4FF4CF}" presName="sibTrans" presStyleLbl="sibTrans2D1" presStyleIdx="1" presStyleCnt="5"/>
      <dgm:spPr/>
    </dgm:pt>
    <dgm:pt modelId="{59E2355A-1EAB-4CCA-AC8F-02D9581B17F5}" type="pres">
      <dgm:prSet presAssocID="{69EBE7D1-BE70-46BE-9D79-C5814DB3A871}" presName="node" presStyleLbl="node1" presStyleIdx="2" presStyleCnt="5">
        <dgm:presLayoutVars>
          <dgm:bulletEnabled val="1"/>
        </dgm:presLayoutVars>
      </dgm:prSet>
      <dgm:spPr/>
    </dgm:pt>
    <dgm:pt modelId="{865A8E88-F3D1-4E89-BCE2-9EFAADBA6646}" type="pres">
      <dgm:prSet presAssocID="{69EBE7D1-BE70-46BE-9D79-C5814DB3A871}" presName="dummy" presStyleCnt="0"/>
      <dgm:spPr/>
    </dgm:pt>
    <dgm:pt modelId="{CF81F1FF-65F4-4B12-B585-A2C6DFD41A08}" type="pres">
      <dgm:prSet presAssocID="{307D811D-5444-4AA7-9B96-1D0EAD280298}" presName="sibTrans" presStyleLbl="sibTrans2D1" presStyleIdx="2" presStyleCnt="5"/>
      <dgm:spPr/>
    </dgm:pt>
    <dgm:pt modelId="{DEF63668-B5CC-4B19-9781-A439DB715929}" type="pres">
      <dgm:prSet presAssocID="{934E904C-2930-48B2-8587-2193A99A0C68}" presName="node" presStyleLbl="node1" presStyleIdx="3" presStyleCnt="5">
        <dgm:presLayoutVars>
          <dgm:bulletEnabled val="1"/>
        </dgm:presLayoutVars>
      </dgm:prSet>
      <dgm:spPr/>
    </dgm:pt>
    <dgm:pt modelId="{FB6AF957-C5C6-42D6-B141-782B0688E00F}" type="pres">
      <dgm:prSet presAssocID="{934E904C-2930-48B2-8587-2193A99A0C68}" presName="dummy" presStyleCnt="0"/>
      <dgm:spPr/>
    </dgm:pt>
    <dgm:pt modelId="{0A99646A-DC8B-4820-AB30-806A2969E974}" type="pres">
      <dgm:prSet presAssocID="{AF992532-F1C5-49FB-97CF-BBDE63990D2E}" presName="sibTrans" presStyleLbl="sibTrans2D1" presStyleIdx="3" presStyleCnt="5"/>
      <dgm:spPr/>
    </dgm:pt>
    <dgm:pt modelId="{DA035073-3C95-428D-888D-88D84B959E42}" type="pres">
      <dgm:prSet presAssocID="{4E6389A8-06FC-4C03-B153-42D3474C55AA}" presName="node" presStyleLbl="node1" presStyleIdx="4" presStyleCnt="5">
        <dgm:presLayoutVars>
          <dgm:bulletEnabled val="1"/>
        </dgm:presLayoutVars>
      </dgm:prSet>
      <dgm:spPr/>
    </dgm:pt>
    <dgm:pt modelId="{A69A1A16-AE82-48D0-8A32-22E5B79EE2CB}" type="pres">
      <dgm:prSet presAssocID="{4E6389A8-06FC-4C03-B153-42D3474C55AA}" presName="dummy" presStyleCnt="0"/>
      <dgm:spPr/>
    </dgm:pt>
    <dgm:pt modelId="{5CBFE174-2633-4C76-9E34-B9E6281630FC}" type="pres">
      <dgm:prSet presAssocID="{EAA65136-0586-4A18-8E15-B49CA4E3CBD5}" presName="sibTrans" presStyleLbl="sibTrans2D1" presStyleIdx="4" presStyleCnt="5"/>
      <dgm:spPr/>
    </dgm:pt>
  </dgm:ptLst>
  <dgm:cxnLst>
    <dgm:cxn modelId="{9A65AC02-DC70-449C-9B70-76DFC168EB2C}" type="presOf" srcId="{3F284474-E89D-4B8C-8975-E7FAEEABCBB5}" destId="{29583AF0-0E28-42A0-8D81-653A8B81695C}" srcOrd="0" destOrd="0" presId="urn:microsoft.com/office/officeart/2005/8/layout/radial6"/>
    <dgm:cxn modelId="{61C6190C-8806-43E0-948E-D75F8CB9111E}" srcId="{CD789EEF-4B5E-43DD-B856-0213893032FF}" destId="{69EBE7D1-BE70-46BE-9D79-C5814DB3A871}" srcOrd="2" destOrd="0" parTransId="{627A88F5-2AA3-4C7F-A403-DF00BC694EFE}" sibTransId="{307D811D-5444-4AA7-9B96-1D0EAD280298}"/>
    <dgm:cxn modelId="{6C521F0C-E7C7-49CB-BBCF-E50952C8A103}" srcId="{661038A5-A781-483A-B3BE-3FC4F0B3FF7E}" destId="{CD789EEF-4B5E-43DD-B856-0213893032FF}" srcOrd="0" destOrd="0" parTransId="{3C02E6A9-ACFA-4A0B-BCA7-C0E7A7B7D576}" sibTransId="{28B2834F-F48A-4E43-9FFE-28646D0A4772}"/>
    <dgm:cxn modelId="{954B0F19-7460-4C03-BD49-EC2E19DE47AE}" srcId="{CD789EEF-4B5E-43DD-B856-0213893032FF}" destId="{4E6389A8-06FC-4C03-B153-42D3474C55AA}" srcOrd="4" destOrd="0" parTransId="{5520D283-B341-4EA9-B020-2F32B8BBB5D6}" sibTransId="{EAA65136-0586-4A18-8E15-B49CA4E3CBD5}"/>
    <dgm:cxn modelId="{DF65EE2F-65F5-4F70-995A-02BEADD8DAF2}" type="presOf" srcId="{CD789EEF-4B5E-43DD-B856-0213893032FF}" destId="{4D5002D5-010C-429B-8E83-03E155A5B707}" srcOrd="0" destOrd="0" presId="urn:microsoft.com/office/officeart/2005/8/layout/radial6"/>
    <dgm:cxn modelId="{F7C80E5E-1127-4B7A-8C1F-4012D9BF2236}" type="presOf" srcId="{7259A812-0082-4ED4-99CB-FC40BD4FF4CF}" destId="{09FAE67E-6718-4FEB-B58F-524E280EC826}" srcOrd="0" destOrd="0" presId="urn:microsoft.com/office/officeart/2005/8/layout/radial6"/>
    <dgm:cxn modelId="{F58FF548-9DF5-4CE8-AFDB-05D46377224A}" type="presOf" srcId="{307D811D-5444-4AA7-9B96-1D0EAD280298}" destId="{CF81F1FF-65F4-4B12-B585-A2C6DFD41A08}" srcOrd="0" destOrd="0" presId="urn:microsoft.com/office/officeart/2005/8/layout/radial6"/>
    <dgm:cxn modelId="{BB345A6E-F8A2-40BF-8103-2C718CDD5EA2}" type="presOf" srcId="{69EBE7D1-BE70-46BE-9D79-C5814DB3A871}" destId="{59E2355A-1EAB-4CCA-AC8F-02D9581B17F5}" srcOrd="0" destOrd="0" presId="urn:microsoft.com/office/officeart/2005/8/layout/radial6"/>
    <dgm:cxn modelId="{C888B978-9E66-44C3-84F1-6B8B31A3D48E}" srcId="{CD789EEF-4B5E-43DD-B856-0213893032FF}" destId="{934E904C-2930-48B2-8587-2193A99A0C68}" srcOrd="3" destOrd="0" parTransId="{667B58EC-623F-43E2-B548-FEA53B13F2FF}" sibTransId="{AF992532-F1C5-49FB-97CF-BBDE63990D2E}"/>
    <dgm:cxn modelId="{BCD0F77E-09A2-4E16-83E8-73023503617B}" type="presOf" srcId="{4E6389A8-06FC-4C03-B153-42D3474C55AA}" destId="{DA035073-3C95-428D-888D-88D84B959E42}" srcOrd="0" destOrd="0" presId="urn:microsoft.com/office/officeart/2005/8/layout/radial6"/>
    <dgm:cxn modelId="{8D360C82-0AC0-43F0-975A-3659E81DC079}" srcId="{CD789EEF-4B5E-43DD-B856-0213893032FF}" destId="{73944C55-B574-4912-B6D4-96704765C5DA}" srcOrd="0" destOrd="0" parTransId="{504D50CC-20F6-4E6F-9556-ABED24ADFDC1}" sibTransId="{EA3F9B71-30C2-492E-9E0D-5C84A662F1B5}"/>
    <dgm:cxn modelId="{2F678D86-5B81-44DB-97B0-ECB05BD9D5C9}" type="presOf" srcId="{EA3F9B71-30C2-492E-9E0D-5C84A662F1B5}" destId="{595DC414-F427-4721-AA99-74967B2EEB24}" srcOrd="0" destOrd="0" presId="urn:microsoft.com/office/officeart/2005/8/layout/radial6"/>
    <dgm:cxn modelId="{41F74FA1-85A2-4081-97C4-6D454321801D}" type="presOf" srcId="{934E904C-2930-48B2-8587-2193A99A0C68}" destId="{DEF63668-B5CC-4B19-9781-A439DB715929}" srcOrd="0" destOrd="0" presId="urn:microsoft.com/office/officeart/2005/8/layout/radial6"/>
    <dgm:cxn modelId="{FC3D4EAE-AF97-4862-B542-364CF6AC2097}" type="presOf" srcId="{AF992532-F1C5-49FB-97CF-BBDE63990D2E}" destId="{0A99646A-DC8B-4820-AB30-806A2969E974}" srcOrd="0" destOrd="0" presId="urn:microsoft.com/office/officeart/2005/8/layout/radial6"/>
    <dgm:cxn modelId="{8133A0C1-7A5F-4921-A11E-53B69FD5D03F}" type="presOf" srcId="{EAA65136-0586-4A18-8E15-B49CA4E3CBD5}" destId="{5CBFE174-2633-4C76-9E34-B9E6281630FC}" srcOrd="0" destOrd="0" presId="urn:microsoft.com/office/officeart/2005/8/layout/radial6"/>
    <dgm:cxn modelId="{285CF8D3-8E71-4986-8B87-3BB151262D05}" type="presOf" srcId="{661038A5-A781-483A-B3BE-3FC4F0B3FF7E}" destId="{027325E2-23C6-4C06-858B-81D8D052A85E}" srcOrd="0" destOrd="0" presId="urn:microsoft.com/office/officeart/2005/8/layout/radial6"/>
    <dgm:cxn modelId="{1D015BDF-9549-43E2-8256-4221F01FAF1B}" srcId="{CD789EEF-4B5E-43DD-B856-0213893032FF}" destId="{3F284474-E89D-4B8C-8975-E7FAEEABCBB5}" srcOrd="1" destOrd="0" parTransId="{48F1A7B9-58FB-42C1-B6C2-DFEAE8A48B4C}" sibTransId="{7259A812-0082-4ED4-99CB-FC40BD4FF4CF}"/>
    <dgm:cxn modelId="{BA8E55DF-47CE-4A91-BBAF-8BA35EBB821F}" type="presOf" srcId="{73944C55-B574-4912-B6D4-96704765C5DA}" destId="{706397F1-7B6F-4F90-B867-7FA944DD4D4B}" srcOrd="0" destOrd="0" presId="urn:microsoft.com/office/officeart/2005/8/layout/radial6"/>
    <dgm:cxn modelId="{016BE81A-F52A-449C-9844-EFD00A9D1B4A}" type="presParOf" srcId="{027325E2-23C6-4C06-858B-81D8D052A85E}" destId="{4D5002D5-010C-429B-8E83-03E155A5B707}" srcOrd="0" destOrd="0" presId="urn:microsoft.com/office/officeart/2005/8/layout/radial6"/>
    <dgm:cxn modelId="{6056F84F-4152-4F8B-960A-3DF3154E8B05}" type="presParOf" srcId="{027325E2-23C6-4C06-858B-81D8D052A85E}" destId="{706397F1-7B6F-4F90-B867-7FA944DD4D4B}" srcOrd="1" destOrd="0" presId="urn:microsoft.com/office/officeart/2005/8/layout/radial6"/>
    <dgm:cxn modelId="{A61FB135-9ABC-4AD2-A0A0-E35104B17F20}" type="presParOf" srcId="{027325E2-23C6-4C06-858B-81D8D052A85E}" destId="{A0B88965-212A-4123-9D63-12A248FA925A}" srcOrd="2" destOrd="0" presId="urn:microsoft.com/office/officeart/2005/8/layout/radial6"/>
    <dgm:cxn modelId="{6FB94E76-F15C-4B7C-BBF2-0333B8F97666}" type="presParOf" srcId="{027325E2-23C6-4C06-858B-81D8D052A85E}" destId="{595DC414-F427-4721-AA99-74967B2EEB24}" srcOrd="3" destOrd="0" presId="urn:microsoft.com/office/officeart/2005/8/layout/radial6"/>
    <dgm:cxn modelId="{63AF5C24-F37A-4CEC-8385-3BC7D0A75C9D}" type="presParOf" srcId="{027325E2-23C6-4C06-858B-81D8D052A85E}" destId="{29583AF0-0E28-42A0-8D81-653A8B81695C}" srcOrd="4" destOrd="0" presId="urn:microsoft.com/office/officeart/2005/8/layout/radial6"/>
    <dgm:cxn modelId="{BBE38CD0-C1C6-4A5E-A4A6-B84AA071D2A2}" type="presParOf" srcId="{027325E2-23C6-4C06-858B-81D8D052A85E}" destId="{F2E2005A-DBC6-43A8-9630-F0ABCB94D084}" srcOrd="5" destOrd="0" presId="urn:microsoft.com/office/officeart/2005/8/layout/radial6"/>
    <dgm:cxn modelId="{54AA4D4C-32E7-4C18-B157-0FFA23287D4B}" type="presParOf" srcId="{027325E2-23C6-4C06-858B-81D8D052A85E}" destId="{09FAE67E-6718-4FEB-B58F-524E280EC826}" srcOrd="6" destOrd="0" presId="urn:microsoft.com/office/officeart/2005/8/layout/radial6"/>
    <dgm:cxn modelId="{FFF475BF-68DF-4561-90BC-50BE41436A99}" type="presParOf" srcId="{027325E2-23C6-4C06-858B-81D8D052A85E}" destId="{59E2355A-1EAB-4CCA-AC8F-02D9581B17F5}" srcOrd="7" destOrd="0" presId="urn:microsoft.com/office/officeart/2005/8/layout/radial6"/>
    <dgm:cxn modelId="{869A81B0-054A-4A0F-9878-8F1F7BE1DF03}" type="presParOf" srcId="{027325E2-23C6-4C06-858B-81D8D052A85E}" destId="{865A8E88-F3D1-4E89-BCE2-9EFAADBA6646}" srcOrd="8" destOrd="0" presId="urn:microsoft.com/office/officeart/2005/8/layout/radial6"/>
    <dgm:cxn modelId="{4CAC5A32-3B93-4126-8E5E-4B379610CEA5}" type="presParOf" srcId="{027325E2-23C6-4C06-858B-81D8D052A85E}" destId="{CF81F1FF-65F4-4B12-B585-A2C6DFD41A08}" srcOrd="9" destOrd="0" presId="urn:microsoft.com/office/officeart/2005/8/layout/radial6"/>
    <dgm:cxn modelId="{FC4D7474-D1BA-4FE2-A897-F2E34FC6486C}" type="presParOf" srcId="{027325E2-23C6-4C06-858B-81D8D052A85E}" destId="{DEF63668-B5CC-4B19-9781-A439DB715929}" srcOrd="10" destOrd="0" presId="urn:microsoft.com/office/officeart/2005/8/layout/radial6"/>
    <dgm:cxn modelId="{AE34E7E3-481C-4BF4-BCFF-E446C8D5A180}" type="presParOf" srcId="{027325E2-23C6-4C06-858B-81D8D052A85E}" destId="{FB6AF957-C5C6-42D6-B141-782B0688E00F}" srcOrd="11" destOrd="0" presId="urn:microsoft.com/office/officeart/2005/8/layout/radial6"/>
    <dgm:cxn modelId="{7C8DAF06-7387-4C7E-948F-354AA58B6A39}" type="presParOf" srcId="{027325E2-23C6-4C06-858B-81D8D052A85E}" destId="{0A99646A-DC8B-4820-AB30-806A2969E974}" srcOrd="12" destOrd="0" presId="urn:microsoft.com/office/officeart/2005/8/layout/radial6"/>
    <dgm:cxn modelId="{8F40C405-7447-405F-91A3-B18FD64A87F3}" type="presParOf" srcId="{027325E2-23C6-4C06-858B-81D8D052A85E}" destId="{DA035073-3C95-428D-888D-88D84B959E42}" srcOrd="13" destOrd="0" presId="urn:microsoft.com/office/officeart/2005/8/layout/radial6"/>
    <dgm:cxn modelId="{7ECF01E2-32B8-4128-8132-76D506E61875}" type="presParOf" srcId="{027325E2-23C6-4C06-858B-81D8D052A85E}" destId="{A69A1A16-AE82-48D0-8A32-22E5B79EE2CB}" srcOrd="14" destOrd="0" presId="urn:microsoft.com/office/officeart/2005/8/layout/radial6"/>
    <dgm:cxn modelId="{8FFE074E-3A5A-4DD6-9E70-EA6AD2AE34F1}" type="presParOf" srcId="{027325E2-23C6-4C06-858B-81D8D052A85E}" destId="{5CBFE174-2633-4C76-9E34-B9E6281630FC}" srcOrd="15" destOrd="0" presId="urn:microsoft.com/office/officeart/2005/8/layout/radial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B44DA-C928-4387-B026-8530B8BDD5D7}">
      <dsp:nvSpPr>
        <dsp:cNvPr id="0" name=""/>
        <dsp:cNvSpPr/>
      </dsp:nvSpPr>
      <dsp:spPr>
        <a:xfrm>
          <a:off x="1424939" y="41909"/>
          <a:ext cx="2179320" cy="2179320"/>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533400" rtl="0" eaLnBrk="1" fontAlgn="base" latinLnBrk="0" hangingPunct="1">
            <a:lnSpc>
              <a:spcPct val="90000"/>
            </a:lnSpc>
            <a:spcBef>
              <a:spcPct val="0"/>
            </a:spcBef>
            <a:spcAft>
              <a:spcPct val="35000"/>
            </a:spcAft>
            <a:buClrTx/>
            <a:buSzTx/>
            <a:buFontTx/>
            <a:buNone/>
            <a:tabLst/>
          </a:pPr>
          <a:r>
            <a:rPr lang="en-US" sz="1200" kern="1200" dirty="0">
              <a:latin typeface="+mn-lt"/>
            </a:rPr>
            <a:t>Purpose</a:t>
          </a:r>
        </a:p>
      </dsp:txBody>
      <dsp:txXfrm>
        <a:off x="1676399" y="335279"/>
        <a:ext cx="1676400" cy="691515"/>
      </dsp:txXfrm>
    </dsp:sp>
    <dsp:sp modelId="{27C9E895-11CE-41C6-ACB6-0B7DF2E7BF75}">
      <dsp:nvSpPr>
        <dsp:cNvPr id="0" name=""/>
        <dsp:cNvSpPr/>
      </dsp:nvSpPr>
      <dsp:spPr>
        <a:xfrm>
          <a:off x="2388870" y="1005839"/>
          <a:ext cx="2179320" cy="2179320"/>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533400" rtl="0" eaLnBrk="1" fontAlgn="base" latinLnBrk="0" hangingPunct="1">
            <a:lnSpc>
              <a:spcPct val="90000"/>
            </a:lnSpc>
            <a:spcBef>
              <a:spcPct val="0"/>
            </a:spcBef>
            <a:spcAft>
              <a:spcPct val="35000"/>
            </a:spcAft>
            <a:buClrTx/>
            <a:buSzTx/>
            <a:buFontTx/>
            <a:buNone/>
            <a:tabLst/>
          </a:pPr>
          <a:r>
            <a:rPr kumimoji="0" lang="en-US" sz="1200" b="0" i="0" u="none" strike="noStrike" kern="1200" cap="none" normalizeH="0" baseline="0" dirty="0">
              <a:ln/>
              <a:effectLst/>
              <a:latin typeface="+mn-lt"/>
            </a:rPr>
            <a:t>Stakeholders</a:t>
          </a:r>
        </a:p>
      </dsp:txBody>
      <dsp:txXfrm>
        <a:off x="3562350" y="1257299"/>
        <a:ext cx="838200" cy="1676400"/>
      </dsp:txXfrm>
    </dsp:sp>
    <dsp:sp modelId="{5E21A6BE-D36A-4A69-937B-6913B5BC53D3}">
      <dsp:nvSpPr>
        <dsp:cNvPr id="0" name=""/>
        <dsp:cNvSpPr/>
      </dsp:nvSpPr>
      <dsp:spPr>
        <a:xfrm>
          <a:off x="1424939" y="1969770"/>
          <a:ext cx="2179320" cy="2179320"/>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533400" rtl="0" eaLnBrk="1" fontAlgn="base" latinLnBrk="0" hangingPunct="1">
            <a:lnSpc>
              <a:spcPct val="90000"/>
            </a:lnSpc>
            <a:spcBef>
              <a:spcPct val="0"/>
            </a:spcBef>
            <a:spcAft>
              <a:spcPct val="35000"/>
            </a:spcAft>
            <a:buClrTx/>
            <a:buSzTx/>
            <a:buFontTx/>
            <a:buNone/>
            <a:tabLst/>
          </a:pPr>
          <a:r>
            <a:rPr kumimoji="0" lang="en-US" sz="1200" b="0" i="0" u="none" strike="noStrike" kern="1200" cap="none" normalizeH="0" baseline="0" dirty="0">
              <a:ln/>
              <a:effectLst/>
              <a:latin typeface="+mn-lt"/>
            </a:rPr>
            <a:t>Result</a:t>
          </a:r>
        </a:p>
      </dsp:txBody>
      <dsp:txXfrm>
        <a:off x="1676399" y="3164204"/>
        <a:ext cx="1676400" cy="691515"/>
      </dsp:txXfrm>
    </dsp:sp>
    <dsp:sp modelId="{2099A668-C280-49D5-BCD8-5B0BBA1B23FB}">
      <dsp:nvSpPr>
        <dsp:cNvPr id="0" name=""/>
        <dsp:cNvSpPr/>
      </dsp:nvSpPr>
      <dsp:spPr>
        <a:xfrm>
          <a:off x="461009" y="1005839"/>
          <a:ext cx="2179320" cy="2179320"/>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533400" rtl="0" eaLnBrk="1" fontAlgn="base" latinLnBrk="0" hangingPunct="1">
            <a:lnSpc>
              <a:spcPct val="90000"/>
            </a:lnSpc>
            <a:spcBef>
              <a:spcPct val="0"/>
            </a:spcBef>
            <a:spcAft>
              <a:spcPct val="35000"/>
            </a:spcAft>
            <a:buClrTx/>
            <a:buSzTx/>
            <a:buFontTx/>
            <a:buNone/>
            <a:tabLst/>
          </a:pPr>
          <a:r>
            <a:rPr kumimoji="0" lang="en-US" sz="1200" b="0" i="0" u="none" strike="noStrike" kern="1200" cap="none" normalizeH="0" baseline="0" dirty="0">
              <a:ln/>
              <a:effectLst/>
              <a:latin typeface="+mn-lt"/>
            </a:rPr>
            <a:t>Success Criteria</a:t>
          </a:r>
        </a:p>
      </dsp:txBody>
      <dsp:txXfrm>
        <a:off x="628649" y="1257299"/>
        <a:ext cx="838200" cy="16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A783D-F5B2-4DCC-BA2E-5640D044789F}">
      <dsp:nvSpPr>
        <dsp:cNvPr id="0" name=""/>
        <dsp:cNvSpPr/>
      </dsp:nvSpPr>
      <dsp:spPr>
        <a:xfrm>
          <a:off x="371806" y="1118181"/>
          <a:ext cx="2488035" cy="2488035"/>
        </a:xfrm>
        <a:prstGeom prst="blockArc">
          <a:avLst>
            <a:gd name="adj1" fmla="val 10856073"/>
            <a:gd name="adj2" fmla="val 16204779"/>
            <a:gd name="adj3" fmla="val 464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737C0B-BD58-4229-A1C3-E2A44E868CB9}">
      <dsp:nvSpPr>
        <dsp:cNvPr id="0" name=""/>
        <dsp:cNvSpPr/>
      </dsp:nvSpPr>
      <dsp:spPr>
        <a:xfrm>
          <a:off x="371806" y="1118183"/>
          <a:ext cx="2488035" cy="2488035"/>
        </a:xfrm>
        <a:prstGeom prst="blockArc">
          <a:avLst>
            <a:gd name="adj1" fmla="val 5395221"/>
            <a:gd name="adj2" fmla="val 10856079"/>
            <a:gd name="adj3" fmla="val 464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56FDDB-B44E-4281-A5F3-2F52349AD1BA}">
      <dsp:nvSpPr>
        <dsp:cNvPr id="0" name=""/>
        <dsp:cNvSpPr/>
      </dsp:nvSpPr>
      <dsp:spPr>
        <a:xfrm>
          <a:off x="373495" y="1118182"/>
          <a:ext cx="2488035" cy="2488035"/>
        </a:xfrm>
        <a:prstGeom prst="blockArc">
          <a:avLst>
            <a:gd name="adj1" fmla="val 0"/>
            <a:gd name="adj2" fmla="val 5400000"/>
            <a:gd name="adj3" fmla="val 464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73495" y="1118182"/>
          <a:ext cx="2488035" cy="2488035"/>
        </a:xfrm>
        <a:prstGeom prst="blockArc">
          <a:avLst>
            <a:gd name="adj1" fmla="val 16200000"/>
            <a:gd name="adj2" fmla="val 0"/>
            <a:gd name="adj3" fmla="val 464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44907" y="1789593"/>
          <a:ext cx="1145212" cy="114521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Consumer Goods and Services</a:t>
          </a:r>
        </a:p>
      </dsp:txBody>
      <dsp:txXfrm>
        <a:off x="1212619" y="1957305"/>
        <a:ext cx="809788" cy="809788"/>
      </dsp:txXfrm>
    </dsp:sp>
    <dsp:sp modelId="{BD6582BC-7D62-4B6F-A5D1-0AE57EEA3EFD}">
      <dsp:nvSpPr>
        <dsp:cNvPr id="0" name=""/>
        <dsp:cNvSpPr/>
      </dsp:nvSpPr>
      <dsp:spPr>
        <a:xfrm>
          <a:off x="1216689" y="746217"/>
          <a:ext cx="801648" cy="80164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Durable goods</a:t>
          </a:r>
        </a:p>
      </dsp:txBody>
      <dsp:txXfrm>
        <a:off x="1334088" y="863616"/>
        <a:ext cx="566850" cy="566850"/>
      </dsp:txXfrm>
    </dsp:sp>
    <dsp:sp modelId="{FD270AAC-50A3-4636-B194-94E1C3F6E757}">
      <dsp:nvSpPr>
        <dsp:cNvPr id="0" name=""/>
        <dsp:cNvSpPr/>
      </dsp:nvSpPr>
      <dsp:spPr>
        <a:xfrm>
          <a:off x="2431847" y="1961375"/>
          <a:ext cx="801648" cy="80164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Electronics</a:t>
          </a:r>
        </a:p>
      </dsp:txBody>
      <dsp:txXfrm>
        <a:off x="2549246" y="2078774"/>
        <a:ext cx="566850" cy="566850"/>
      </dsp:txXfrm>
    </dsp:sp>
    <dsp:sp modelId="{6F810E4F-8574-42C0-86A4-A217C02538AB}">
      <dsp:nvSpPr>
        <dsp:cNvPr id="0" name=""/>
        <dsp:cNvSpPr/>
      </dsp:nvSpPr>
      <dsp:spPr>
        <a:xfrm>
          <a:off x="1216689" y="3176534"/>
          <a:ext cx="801648" cy="80164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Services</a:t>
          </a:r>
        </a:p>
      </dsp:txBody>
      <dsp:txXfrm>
        <a:off x="1334088" y="3293933"/>
        <a:ext cx="566850" cy="566850"/>
      </dsp:txXfrm>
    </dsp:sp>
    <dsp:sp modelId="{65D72103-F6CF-452C-9010-CFD11BA6E749}">
      <dsp:nvSpPr>
        <dsp:cNvPr id="0" name=""/>
        <dsp:cNvSpPr/>
      </dsp:nvSpPr>
      <dsp:spPr>
        <a:xfrm>
          <a:off x="3" y="1941555"/>
          <a:ext cx="801648" cy="80164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Quality</a:t>
          </a:r>
        </a:p>
      </dsp:txBody>
      <dsp:txXfrm>
        <a:off x="117402" y="2058954"/>
        <a:ext cx="566850" cy="566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06B5A-2195-4E59-80BD-B28AD7D69EF8}">
      <dsp:nvSpPr>
        <dsp:cNvPr id="0" name=""/>
        <dsp:cNvSpPr/>
      </dsp:nvSpPr>
      <dsp:spPr>
        <a:xfrm>
          <a:off x="373720" y="1155532"/>
          <a:ext cx="2489534" cy="2489534"/>
        </a:xfrm>
        <a:prstGeom prst="blockArc">
          <a:avLst>
            <a:gd name="adj1" fmla="val 10800000"/>
            <a:gd name="adj2" fmla="val 16200000"/>
            <a:gd name="adj3" fmla="val 464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D156EC-0ECD-4B80-8721-D603008A70E6}">
      <dsp:nvSpPr>
        <dsp:cNvPr id="0" name=""/>
        <dsp:cNvSpPr/>
      </dsp:nvSpPr>
      <dsp:spPr>
        <a:xfrm>
          <a:off x="373720" y="1155532"/>
          <a:ext cx="2489534" cy="2489534"/>
        </a:xfrm>
        <a:prstGeom prst="blockArc">
          <a:avLst>
            <a:gd name="adj1" fmla="val 5400000"/>
            <a:gd name="adj2" fmla="val 10800000"/>
            <a:gd name="adj3" fmla="val 464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93E4FB-CA0B-4CA5-854F-D3A5B8D8DFC5}">
      <dsp:nvSpPr>
        <dsp:cNvPr id="0" name=""/>
        <dsp:cNvSpPr/>
      </dsp:nvSpPr>
      <dsp:spPr>
        <a:xfrm>
          <a:off x="373720" y="1155532"/>
          <a:ext cx="2489534" cy="2489534"/>
        </a:xfrm>
        <a:prstGeom prst="blockArc">
          <a:avLst>
            <a:gd name="adj1" fmla="val 0"/>
            <a:gd name="adj2" fmla="val 5400000"/>
            <a:gd name="adj3" fmla="val 464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73720" y="1155532"/>
          <a:ext cx="2489534" cy="2489534"/>
        </a:xfrm>
        <a:prstGeom prst="blockArc">
          <a:avLst>
            <a:gd name="adj1" fmla="val 16200000"/>
            <a:gd name="adj2" fmla="val 0"/>
            <a:gd name="adj3" fmla="val 464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45536" y="1827348"/>
          <a:ext cx="1145902" cy="1145902"/>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Research Network</a:t>
          </a:r>
        </a:p>
      </dsp:txBody>
      <dsp:txXfrm>
        <a:off x="1213349" y="1995161"/>
        <a:ext cx="810276" cy="810276"/>
      </dsp:txXfrm>
    </dsp:sp>
    <dsp:sp modelId="{BD6582BC-7D62-4B6F-A5D1-0AE57EEA3EFD}">
      <dsp:nvSpPr>
        <dsp:cNvPr id="0" name=""/>
        <dsp:cNvSpPr/>
      </dsp:nvSpPr>
      <dsp:spPr>
        <a:xfrm>
          <a:off x="1217422" y="783343"/>
          <a:ext cx="802131" cy="802131"/>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Global Data</a:t>
          </a:r>
        </a:p>
      </dsp:txBody>
      <dsp:txXfrm>
        <a:off x="1334891" y="900812"/>
        <a:ext cx="567193" cy="567193"/>
      </dsp:txXfrm>
    </dsp:sp>
    <dsp:sp modelId="{4F208FBD-60FE-4384-9727-45010A37DD1D}">
      <dsp:nvSpPr>
        <dsp:cNvPr id="0" name=""/>
        <dsp:cNvSpPr/>
      </dsp:nvSpPr>
      <dsp:spPr>
        <a:xfrm>
          <a:off x="2433312" y="1999234"/>
          <a:ext cx="802131" cy="802131"/>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Geographic Location</a:t>
          </a:r>
        </a:p>
      </dsp:txBody>
      <dsp:txXfrm>
        <a:off x="2550781" y="2116703"/>
        <a:ext cx="567193" cy="567193"/>
      </dsp:txXfrm>
    </dsp:sp>
    <dsp:sp modelId="{62E303EC-C8C6-4276-B158-8579C8E5C923}">
      <dsp:nvSpPr>
        <dsp:cNvPr id="0" name=""/>
        <dsp:cNvSpPr/>
      </dsp:nvSpPr>
      <dsp:spPr>
        <a:xfrm>
          <a:off x="1217422" y="3215124"/>
          <a:ext cx="802131" cy="802131"/>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Marketing Intelligence</a:t>
          </a:r>
        </a:p>
      </dsp:txBody>
      <dsp:txXfrm>
        <a:off x="1334891" y="3332593"/>
        <a:ext cx="567193" cy="567193"/>
      </dsp:txXfrm>
    </dsp:sp>
    <dsp:sp modelId="{B7D94DD8-4746-4DB5-A9B7-87F44BD7DA33}">
      <dsp:nvSpPr>
        <dsp:cNvPr id="0" name=""/>
        <dsp:cNvSpPr/>
      </dsp:nvSpPr>
      <dsp:spPr>
        <a:xfrm>
          <a:off x="1531" y="1999234"/>
          <a:ext cx="802131" cy="802131"/>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Trends</a:t>
          </a:r>
        </a:p>
      </dsp:txBody>
      <dsp:txXfrm>
        <a:off x="119000" y="2116703"/>
        <a:ext cx="567193" cy="5671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FE174-2633-4C76-9E34-B9E6281630FC}">
      <dsp:nvSpPr>
        <dsp:cNvPr id="0" name=""/>
        <dsp:cNvSpPr/>
      </dsp:nvSpPr>
      <dsp:spPr>
        <a:xfrm>
          <a:off x="325328" y="1181563"/>
          <a:ext cx="2584370" cy="2584370"/>
        </a:xfrm>
        <a:prstGeom prst="blockArc">
          <a:avLst>
            <a:gd name="adj1" fmla="val 11880000"/>
            <a:gd name="adj2" fmla="val 1620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99646A-DC8B-4820-AB30-806A2969E974}">
      <dsp:nvSpPr>
        <dsp:cNvPr id="0" name=""/>
        <dsp:cNvSpPr/>
      </dsp:nvSpPr>
      <dsp:spPr>
        <a:xfrm>
          <a:off x="325328" y="1181563"/>
          <a:ext cx="2584370" cy="2584370"/>
        </a:xfrm>
        <a:prstGeom prst="blockArc">
          <a:avLst>
            <a:gd name="adj1" fmla="val 7560000"/>
            <a:gd name="adj2" fmla="val 1188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81F1FF-65F4-4B12-B585-A2C6DFD41A08}">
      <dsp:nvSpPr>
        <dsp:cNvPr id="0" name=""/>
        <dsp:cNvSpPr/>
      </dsp:nvSpPr>
      <dsp:spPr>
        <a:xfrm>
          <a:off x="325328" y="1181563"/>
          <a:ext cx="2584370" cy="2584370"/>
        </a:xfrm>
        <a:prstGeom prst="blockArc">
          <a:avLst>
            <a:gd name="adj1" fmla="val 3240000"/>
            <a:gd name="adj2" fmla="val 756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FAE67E-6718-4FEB-B58F-524E280EC826}">
      <dsp:nvSpPr>
        <dsp:cNvPr id="0" name=""/>
        <dsp:cNvSpPr/>
      </dsp:nvSpPr>
      <dsp:spPr>
        <a:xfrm>
          <a:off x="325328" y="1181563"/>
          <a:ext cx="2584370" cy="2584370"/>
        </a:xfrm>
        <a:prstGeom prst="blockArc">
          <a:avLst>
            <a:gd name="adj1" fmla="val 20520000"/>
            <a:gd name="adj2" fmla="val 324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5DC414-F427-4721-AA99-74967B2EEB24}">
      <dsp:nvSpPr>
        <dsp:cNvPr id="0" name=""/>
        <dsp:cNvSpPr/>
      </dsp:nvSpPr>
      <dsp:spPr>
        <a:xfrm>
          <a:off x="325328" y="1181563"/>
          <a:ext cx="2584370" cy="2584370"/>
        </a:xfrm>
        <a:prstGeom prst="blockArc">
          <a:avLst>
            <a:gd name="adj1" fmla="val 16200000"/>
            <a:gd name="adj2" fmla="val 2052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22792" y="1879027"/>
          <a:ext cx="1189441" cy="1189441"/>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Industry and Technology Markets</a:t>
          </a:r>
        </a:p>
      </dsp:txBody>
      <dsp:txXfrm>
        <a:off x="1196982" y="2053217"/>
        <a:ext cx="841061" cy="841061"/>
      </dsp:txXfrm>
    </dsp:sp>
    <dsp:sp modelId="{706397F1-7B6F-4F90-B867-7FA944DD4D4B}">
      <dsp:nvSpPr>
        <dsp:cNvPr id="0" name=""/>
        <dsp:cNvSpPr/>
      </dsp:nvSpPr>
      <dsp:spPr>
        <a:xfrm>
          <a:off x="1201209" y="795232"/>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Finance</a:t>
          </a:r>
        </a:p>
      </dsp:txBody>
      <dsp:txXfrm>
        <a:off x="1323142" y="917165"/>
        <a:ext cx="588742" cy="588742"/>
      </dsp:txXfrm>
    </dsp:sp>
    <dsp:sp modelId="{29583AF0-0E28-42A0-8D81-653A8B81695C}">
      <dsp:nvSpPr>
        <dsp:cNvPr id="0" name=""/>
        <dsp:cNvSpPr/>
      </dsp:nvSpPr>
      <dsp:spPr>
        <a:xfrm>
          <a:off x="2401643" y="1667399"/>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Media</a:t>
          </a:r>
        </a:p>
      </dsp:txBody>
      <dsp:txXfrm>
        <a:off x="2523576" y="1789332"/>
        <a:ext cx="588742" cy="588742"/>
      </dsp:txXfrm>
    </dsp:sp>
    <dsp:sp modelId="{59E2355A-1EAB-4CCA-AC8F-02D9581B17F5}">
      <dsp:nvSpPr>
        <dsp:cNvPr id="0" name=""/>
        <dsp:cNvSpPr/>
      </dsp:nvSpPr>
      <dsp:spPr>
        <a:xfrm>
          <a:off x="1943118" y="3078594"/>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Machinery</a:t>
          </a:r>
        </a:p>
      </dsp:txBody>
      <dsp:txXfrm>
        <a:off x="2065051" y="3200527"/>
        <a:ext cx="588742" cy="588742"/>
      </dsp:txXfrm>
    </dsp:sp>
    <dsp:sp modelId="{DEF63668-B5CC-4B19-9781-A439DB715929}">
      <dsp:nvSpPr>
        <dsp:cNvPr id="0" name=""/>
        <dsp:cNvSpPr/>
      </dsp:nvSpPr>
      <dsp:spPr>
        <a:xfrm>
          <a:off x="459300" y="3078594"/>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Trade</a:t>
          </a:r>
        </a:p>
      </dsp:txBody>
      <dsp:txXfrm>
        <a:off x="581233" y="3200527"/>
        <a:ext cx="588742" cy="588742"/>
      </dsp:txXfrm>
    </dsp:sp>
    <dsp:sp modelId="{DA035073-3C95-428D-888D-88D84B959E42}">
      <dsp:nvSpPr>
        <dsp:cNvPr id="0" name=""/>
        <dsp:cNvSpPr/>
      </dsp:nvSpPr>
      <dsp:spPr>
        <a:xfrm>
          <a:off x="774" y="1667399"/>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B2B Services</a:t>
          </a:r>
        </a:p>
      </dsp:txBody>
      <dsp:txXfrm>
        <a:off x="122707" y="1789332"/>
        <a:ext cx="588742" cy="58874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7/24/2022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7/24/2022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7/24/2022</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7/24/2022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7/24/2022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7/24/2022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7/24/2022</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7/24/2022</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7/24/2022</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7/24/2022</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7/24/2022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7/24/2022</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Elite Electronics</a:t>
            </a:r>
          </a:p>
        </p:txBody>
      </p:sp>
      <p:sp>
        <p:nvSpPr>
          <p:cNvPr id="3" name="Subtitle 2"/>
          <p:cNvSpPr>
            <a:spLocks noGrp="1"/>
          </p:cNvSpPr>
          <p:nvPr>
            <p:ph type="subTitle" idx="1"/>
          </p:nvPr>
        </p:nvSpPr>
        <p:spPr/>
        <p:txBody>
          <a:bodyPr/>
          <a:lstStyle/>
          <a:p>
            <a:r>
              <a:rPr lang="en-US" dirty="0"/>
              <a:t>Revenue and Profit Analysis</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5025-74C8-0516-9621-A21A25F75131}"/>
              </a:ext>
            </a:extLst>
          </p:cNvPr>
          <p:cNvSpPr>
            <a:spLocks noGrp="1"/>
          </p:cNvSpPr>
          <p:nvPr>
            <p:ph type="title"/>
          </p:nvPr>
        </p:nvSpPr>
        <p:spPr/>
        <p:txBody>
          <a:bodyPr/>
          <a:lstStyle/>
          <a:p>
            <a:r>
              <a:rPr lang="en-US" dirty="0"/>
              <a:t>Profit Analysis</a:t>
            </a:r>
          </a:p>
        </p:txBody>
      </p:sp>
      <p:pic>
        <p:nvPicPr>
          <p:cNvPr id="4" name="slide2">
            <a:extLst>
              <a:ext uri="{FF2B5EF4-FFF2-40B4-BE49-F238E27FC236}">
                <a16:creationId xmlns:a16="http://schemas.microsoft.com/office/drawing/2014/main" id="{584CFD27-292E-DD24-EC2F-A546191731AB}"/>
              </a:ext>
              <a:ext uri="{C183D7F6-B498-43B3-948B-1728B52AA6E4}">
                <adec:decorative xmlns:adec="http://schemas.microsoft.com/office/drawing/2017/decorative" val="1"/>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609440" y="381000"/>
            <a:ext cx="10971371" cy="4648200"/>
          </a:xfrm>
          <a:prstGeom prst="rect">
            <a:avLst/>
          </a:prstGeom>
        </p:spPr>
      </p:pic>
    </p:spTree>
    <p:extLst>
      <p:ext uri="{BB962C8B-B14F-4D97-AF65-F5344CB8AC3E}">
        <p14:creationId xmlns:p14="http://schemas.microsoft.com/office/powerpoint/2010/main" val="140542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95F6-B84C-923F-BF0E-EFD7ABA518FA}"/>
              </a:ext>
            </a:extLst>
          </p:cNvPr>
          <p:cNvSpPr>
            <a:spLocks noGrp="1"/>
          </p:cNvSpPr>
          <p:nvPr>
            <p:ph type="title"/>
          </p:nvPr>
        </p:nvSpPr>
        <p:spPr/>
        <p:txBody>
          <a:bodyPr/>
          <a:lstStyle/>
          <a:p>
            <a:r>
              <a:rPr lang="en-US" dirty="0"/>
              <a:t>Summary of the Analysis</a:t>
            </a:r>
          </a:p>
        </p:txBody>
      </p:sp>
      <p:sp>
        <p:nvSpPr>
          <p:cNvPr id="3" name="Content Placeholder 2">
            <a:extLst>
              <a:ext uri="{FF2B5EF4-FFF2-40B4-BE49-F238E27FC236}">
                <a16:creationId xmlns:a16="http://schemas.microsoft.com/office/drawing/2014/main" id="{52FAB4F7-46FD-077D-C130-ECC9183DAF16}"/>
              </a:ext>
            </a:extLst>
          </p:cNvPr>
          <p:cNvSpPr>
            <a:spLocks noGrp="1"/>
          </p:cNvSpPr>
          <p:nvPr>
            <p:ph idx="13"/>
          </p:nvPr>
        </p:nvSpPr>
        <p:spPr/>
        <p:txBody>
          <a:bodyPr>
            <a:normAutofit fontScale="92500" lnSpcReduction="10000"/>
          </a:bodyPr>
          <a:lstStyle/>
          <a:p>
            <a:r>
              <a:rPr lang="en-US" dirty="0"/>
              <a:t>According to last four years of data from 2017 to 2020 build a dashboard that provide a visualization of sales</a:t>
            </a:r>
          </a:p>
          <a:p>
            <a:r>
              <a:rPr lang="en-US" dirty="0"/>
              <a:t>Bangalore is screwed up the market, it is making to much loss which is more than 20%</a:t>
            </a:r>
          </a:p>
          <a:p>
            <a:r>
              <a:rPr lang="en-US" dirty="0"/>
              <a:t>Delhi making more sale, but the highest profit made by Bhuvneshwar given a maximum profit</a:t>
            </a:r>
          </a:p>
          <a:p>
            <a:r>
              <a:rPr lang="en-US" dirty="0"/>
              <a:t>Make more focus on top three region Bhuvneshwar, Hyderabad, and Chennai need to increase the sales</a:t>
            </a:r>
          </a:p>
          <a:p>
            <a:r>
              <a:rPr lang="en-US" dirty="0"/>
              <a:t>Leader customer give the maximum margin to the company</a:t>
            </a:r>
          </a:p>
        </p:txBody>
      </p:sp>
    </p:spTree>
    <p:extLst>
      <p:ext uri="{BB962C8B-B14F-4D97-AF65-F5344CB8AC3E}">
        <p14:creationId xmlns:p14="http://schemas.microsoft.com/office/powerpoint/2010/main" val="278389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Benefits of Product or Service</a:t>
            </a:r>
            <a:endParaRPr lang="en-US" dirty="0"/>
          </a:p>
        </p:txBody>
      </p:sp>
      <p:sp>
        <p:nvSpPr>
          <p:cNvPr id="3" name="Content Placeholder 2"/>
          <p:cNvSpPr>
            <a:spLocks noGrp="1"/>
          </p:cNvSpPr>
          <p:nvPr>
            <p:ph idx="13"/>
          </p:nvPr>
        </p:nvSpPr>
        <p:spPr/>
        <p:txBody>
          <a:bodyPr/>
          <a:lstStyle/>
          <a:p>
            <a:r>
              <a:rPr lang="en-US" dirty="0"/>
              <a:t>Conclusion:</a:t>
            </a:r>
          </a:p>
          <a:p>
            <a:pPr lvl="1"/>
            <a:r>
              <a:rPr lang="en-US" dirty="0"/>
              <a:t>Investment in market research is an investment in your product’s success!</a:t>
            </a:r>
          </a:p>
          <a:p>
            <a:pPr lvl="2"/>
            <a:r>
              <a:rPr lang="en-US" dirty="0"/>
              <a:t>Know your customer</a:t>
            </a:r>
          </a:p>
          <a:p>
            <a:pPr lvl="2"/>
            <a:r>
              <a:rPr lang="en-US" dirty="0"/>
              <a:t>Know your competition</a:t>
            </a:r>
          </a:p>
          <a:p>
            <a:pPr lvl="2"/>
            <a:r>
              <a:rPr lang="en-US" dirty="0"/>
              <a:t>Timing is everything</a:t>
            </a:r>
          </a:p>
          <a:p>
            <a:pPr lvl="2"/>
            <a:r>
              <a:rPr lang="en-US" dirty="0"/>
              <a:t>Track and adjust</a:t>
            </a:r>
          </a:p>
        </p:txBody>
      </p:sp>
    </p:spTree>
    <p:extLst>
      <p:ext uri="{BB962C8B-B14F-4D97-AF65-F5344CB8AC3E}">
        <p14:creationId xmlns:p14="http://schemas.microsoft.com/office/powerpoint/2010/main" val="341567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26" y="2895600"/>
            <a:ext cx="10971372" cy="1066800"/>
          </a:xfrm>
        </p:spPr>
        <p:txBody>
          <a:bodyPr/>
          <a:lstStyle/>
          <a:p>
            <a:pPr algn="ctr"/>
            <a:r>
              <a:rPr lang="en-US" dirty="0"/>
              <a:t>Thank You</a:t>
            </a:r>
          </a:p>
        </p:txBody>
      </p:sp>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3"/>
          </p:nvPr>
        </p:nvSpPr>
        <p:spPr/>
        <p:txBody>
          <a:bodyPr/>
          <a:lstStyle/>
          <a:p>
            <a:r>
              <a:rPr lang="en-US" sz="2400" dirty="0"/>
              <a:t>I Viraj Patel candidate of Stevens Institute of Technology Pursuing Information Systems specialization in Data Analyst.</a:t>
            </a:r>
          </a:p>
          <a:p>
            <a:r>
              <a:rPr lang="en-US" sz="2400" dirty="0"/>
              <a:t>Project based on Elite Corp sales</a:t>
            </a:r>
          </a:p>
          <a:p>
            <a:r>
              <a:rPr lang="en-US" sz="2400" b="1" dirty="0"/>
              <a:t>Simple Insights:</a:t>
            </a:r>
          </a:p>
          <a:p>
            <a:pPr lvl="1"/>
            <a:r>
              <a:rPr lang="en-US" dirty="0"/>
              <a:t>Revenue breakdown by cities</a:t>
            </a:r>
          </a:p>
          <a:p>
            <a:pPr lvl="1"/>
            <a:r>
              <a:rPr lang="en-US" dirty="0"/>
              <a:t>Revenue breakdown by years and months</a:t>
            </a:r>
          </a:p>
          <a:p>
            <a:pPr lvl="1"/>
            <a:r>
              <a:rPr lang="en-US" dirty="0"/>
              <a:t>Visualization of top 5 customers by revenue and sales quality</a:t>
            </a:r>
          </a:p>
          <a:p>
            <a:pPr lvl="1"/>
            <a:r>
              <a:rPr lang="en-US" dirty="0"/>
              <a:t>Top 5 products by revenue number</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Opportunities</a:t>
            </a:r>
            <a:endParaRPr lang="en-US" dirty="0"/>
          </a:p>
        </p:txBody>
      </p:sp>
      <p:sp>
        <p:nvSpPr>
          <p:cNvPr id="3" name="Content Placeholder 2"/>
          <p:cNvSpPr>
            <a:spLocks noGrp="1"/>
          </p:cNvSpPr>
          <p:nvPr>
            <p:ph idx="13"/>
          </p:nvPr>
        </p:nvSpPr>
        <p:spPr>
          <a:xfrm>
            <a:off x="1293812" y="685801"/>
            <a:ext cx="10287000" cy="4419599"/>
          </a:xfrm>
        </p:spPr>
        <p:txBody>
          <a:bodyPr>
            <a:normAutofit lnSpcReduction="10000"/>
          </a:bodyPr>
          <a:lstStyle/>
          <a:p>
            <a:r>
              <a:rPr lang="en-US" dirty="0"/>
              <a:t>The customer’s needs and requirements to raise a sales in various states.</a:t>
            </a:r>
          </a:p>
          <a:p>
            <a:r>
              <a:rPr lang="en-US" dirty="0"/>
              <a:t>Issue:</a:t>
            </a:r>
          </a:p>
          <a:p>
            <a:pPr lvl="1"/>
            <a:r>
              <a:rPr lang="en-US" dirty="0"/>
              <a:t>The Elite sales director facing stiped declined in sales for their various hardware products in different stores such as Surge Stores, Nomad Stores, Excel Stores, and Electrical Stores in the FY 2018 to 2020.</a:t>
            </a:r>
          </a:p>
          <a:p>
            <a:pPr lvl="1"/>
            <a:r>
              <a:rPr lang="en-US" dirty="0"/>
              <a:t>Now is the time:</a:t>
            </a:r>
          </a:p>
          <a:p>
            <a:pPr lvl="2"/>
            <a:r>
              <a:rPr lang="en-US" dirty="0"/>
              <a:t>to identify the target market for these products</a:t>
            </a:r>
          </a:p>
          <a:p>
            <a:pPr lvl="2"/>
            <a:r>
              <a:rPr lang="en-US" dirty="0"/>
              <a:t>to understand how to best brand and position them</a:t>
            </a:r>
          </a:p>
          <a:p>
            <a:pPr lvl="2"/>
            <a:r>
              <a:rPr lang="en-US" dirty="0"/>
              <a:t>to identify issues in product sales, competitors and benchmark their success</a:t>
            </a:r>
          </a:p>
          <a:p>
            <a:pPr lvl="1"/>
            <a:r>
              <a:rPr lang="en-US" dirty="0"/>
              <a:t>The client want proper data visualization to respond to make new business strategy</a:t>
            </a: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Gride</a:t>
            </a:r>
          </a:p>
        </p:txBody>
      </p:sp>
      <p:sp>
        <p:nvSpPr>
          <p:cNvPr id="3" name="Content Placeholder 2"/>
          <p:cNvSpPr>
            <a:spLocks noGrp="1"/>
          </p:cNvSpPr>
          <p:nvPr>
            <p:ph sz="half" idx="1"/>
          </p:nvPr>
        </p:nvSpPr>
        <p:spPr>
          <a:xfrm>
            <a:off x="74612" y="457200"/>
            <a:ext cx="6857999" cy="5105400"/>
          </a:xfrm>
        </p:spPr>
        <p:txBody>
          <a:bodyPr>
            <a:normAutofit/>
          </a:bodyPr>
          <a:lstStyle/>
          <a:p>
            <a:pPr marL="571500" indent="-571500">
              <a:buFont typeface="+mj-lt"/>
              <a:buAutoNum type="romanLcPeriod"/>
            </a:pPr>
            <a:r>
              <a:rPr lang="en-US" sz="2000" b="1" dirty="0"/>
              <a:t>Purpose:</a:t>
            </a:r>
            <a:r>
              <a:rPr lang="en-US" dirty="0"/>
              <a:t> </a:t>
            </a:r>
            <a:r>
              <a:rPr lang="en-US" sz="2000" dirty="0"/>
              <a:t>To unlock sales insights that are not visible before sales team for decision support &amp; automate them to reduced manual time spent in data gathering</a:t>
            </a:r>
          </a:p>
          <a:p>
            <a:pPr marL="571500" indent="-571500">
              <a:buFont typeface="+mj-lt"/>
              <a:buAutoNum type="romanLcPeriod"/>
            </a:pPr>
            <a:r>
              <a:rPr lang="en-US" sz="2000" b="1" dirty="0"/>
              <a:t>Stakeholders:</a:t>
            </a:r>
            <a:r>
              <a:rPr lang="en-US" sz="2000" dirty="0"/>
              <a:t> Sales director, Marketing team, Customer Service Team, Data &amp; Analysis Team, IT</a:t>
            </a:r>
          </a:p>
          <a:p>
            <a:pPr marL="571500" indent="-571500">
              <a:buFont typeface="+mj-lt"/>
              <a:buAutoNum type="romanLcPeriod"/>
            </a:pPr>
            <a:r>
              <a:rPr lang="en-US" sz="2000" b="1" dirty="0"/>
              <a:t>Result:</a:t>
            </a:r>
            <a:r>
              <a:rPr lang="en-US" sz="2000" dirty="0"/>
              <a:t> An automated dashboard providing quick &amp; latest sales insights in order to support data driven decision making</a:t>
            </a:r>
          </a:p>
          <a:p>
            <a:pPr marL="571500" indent="-571500">
              <a:buFont typeface="+mj-lt"/>
              <a:buAutoNum type="romanLcPeriod"/>
            </a:pPr>
            <a:r>
              <a:rPr lang="en-US" sz="2000" b="1" dirty="0"/>
              <a:t>Success Criteria: </a:t>
            </a:r>
            <a:r>
              <a:rPr lang="en-US" sz="2000" dirty="0"/>
              <a:t>Dashboard(s) uncovering sales insights with latest data available</a:t>
            </a:r>
          </a:p>
          <a:p>
            <a:pPr marL="958850" lvl="1" indent="-571500">
              <a:buFont typeface="Arial" panose="020B0604020202020204" pitchFamily="34" charset="0"/>
              <a:buChar char="•"/>
            </a:pPr>
            <a:r>
              <a:rPr lang="en-US" sz="1600" dirty="0"/>
              <a:t>Sales team able to take better decisions &amp; prove 10% cost saving of total spend</a:t>
            </a:r>
          </a:p>
          <a:p>
            <a:pPr marL="958850" lvl="1" indent="-571500">
              <a:buFont typeface="Arial" panose="020B0604020202020204" pitchFamily="34" charset="0"/>
              <a:buChar char="•"/>
            </a:pPr>
            <a:r>
              <a:rPr lang="en-US" sz="1600" dirty="0"/>
              <a:t>Sales analysts stop data gathering manually in order to save 20% of their business time &amp; reinvest in value added activity</a:t>
            </a:r>
          </a:p>
          <a:p>
            <a:pPr marL="571500" indent="-571500">
              <a:buFont typeface="+mj-lt"/>
              <a:buAutoNum type="romanLcPeriod"/>
            </a:pPr>
            <a:endParaRPr lang="en-US" sz="2000" dirty="0"/>
          </a:p>
        </p:txBody>
      </p:sp>
      <p:graphicFrame>
        <p:nvGraphicFramePr>
          <p:cNvPr id="5" name="Content Placeholder 4" descr="Basic venn diagram showing overlapping relationships between 4 tasks"/>
          <p:cNvGraphicFramePr>
            <a:graphicFrameLocks noGrp="1"/>
          </p:cNvGraphicFramePr>
          <p:nvPr>
            <p:ph sz="half" idx="2"/>
            <p:extLst>
              <p:ext uri="{D42A27DB-BD31-4B8C-83A1-F6EECF244321}">
                <p14:modId xmlns:p14="http://schemas.microsoft.com/office/powerpoint/2010/main" val="192541651"/>
              </p:ext>
            </p:extLst>
          </p:nvPr>
        </p:nvGraphicFramePr>
        <p:xfrm>
          <a:off x="6551613" y="685800"/>
          <a:ext cx="5029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214A15-77F1-CB99-8562-347B2E69E2C4}"/>
              </a:ext>
            </a:extLst>
          </p:cNvPr>
          <p:cNvSpPr/>
          <p:nvPr/>
        </p:nvSpPr>
        <p:spPr>
          <a:xfrm>
            <a:off x="4418012" y="3428999"/>
            <a:ext cx="2971800" cy="1447799"/>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20" name="Picture 19" descr="Graphical user interface, application, table&#10;&#10;Description automatically generated">
            <a:extLst>
              <a:ext uri="{FF2B5EF4-FFF2-40B4-BE49-F238E27FC236}">
                <a16:creationId xmlns:a16="http://schemas.microsoft.com/office/drawing/2014/main" id="{10076B50-2DF6-102A-5FDC-F65F6542C7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1362" y="3657600"/>
            <a:ext cx="1771650" cy="990600"/>
          </a:xfrm>
          <a:prstGeom prst="rect">
            <a:avLst/>
          </a:prstGeom>
        </p:spPr>
      </p:pic>
      <p:sp>
        <p:nvSpPr>
          <p:cNvPr id="2" name="Title 1">
            <a:extLst>
              <a:ext uri="{FF2B5EF4-FFF2-40B4-BE49-F238E27FC236}">
                <a16:creationId xmlns:a16="http://schemas.microsoft.com/office/drawing/2014/main" id="{5B30ADC5-B53B-E509-214A-9B68A8E12D4B}"/>
              </a:ext>
            </a:extLst>
          </p:cNvPr>
          <p:cNvSpPr>
            <a:spLocks noGrp="1"/>
          </p:cNvSpPr>
          <p:nvPr>
            <p:ph type="title"/>
          </p:nvPr>
        </p:nvSpPr>
        <p:spPr>
          <a:xfrm>
            <a:off x="570626" y="5446448"/>
            <a:ext cx="10971372" cy="1066800"/>
          </a:xfrm>
        </p:spPr>
        <p:txBody>
          <a:bodyPr/>
          <a:lstStyle/>
          <a:p>
            <a:r>
              <a:rPr lang="en-US" dirty="0"/>
              <a:t>Work Process</a:t>
            </a:r>
          </a:p>
        </p:txBody>
      </p:sp>
      <p:sp>
        <p:nvSpPr>
          <p:cNvPr id="4" name="Content Placeholder 3">
            <a:extLst>
              <a:ext uri="{FF2B5EF4-FFF2-40B4-BE49-F238E27FC236}">
                <a16:creationId xmlns:a16="http://schemas.microsoft.com/office/drawing/2014/main" id="{63CC574F-0380-80BB-4565-01E00EDA00B6}"/>
              </a:ext>
            </a:extLst>
          </p:cNvPr>
          <p:cNvSpPr>
            <a:spLocks noGrp="1"/>
          </p:cNvSpPr>
          <p:nvPr>
            <p:ph sz="half" idx="2"/>
          </p:nvPr>
        </p:nvSpPr>
        <p:spPr>
          <a:xfrm>
            <a:off x="912812" y="685800"/>
            <a:ext cx="9677400" cy="4191000"/>
          </a:xfrm>
        </p:spPr>
        <p:txBody>
          <a:bodyPr>
            <a:normAutofit/>
          </a:bodyPr>
          <a:lstStyle/>
          <a:p>
            <a:r>
              <a:rPr lang="en-US" sz="2400" dirty="0"/>
              <a:t>Teamwork</a:t>
            </a:r>
          </a:p>
        </p:txBody>
      </p:sp>
      <p:sp>
        <p:nvSpPr>
          <p:cNvPr id="6" name="Rectangle 5">
            <a:extLst>
              <a:ext uri="{FF2B5EF4-FFF2-40B4-BE49-F238E27FC236}">
                <a16:creationId xmlns:a16="http://schemas.microsoft.com/office/drawing/2014/main" id="{A238762F-705B-9B47-0726-9D67A67C12DB}"/>
              </a:ext>
            </a:extLst>
          </p:cNvPr>
          <p:cNvSpPr/>
          <p:nvPr/>
        </p:nvSpPr>
        <p:spPr>
          <a:xfrm>
            <a:off x="1217612" y="1371600"/>
            <a:ext cx="2667000" cy="12954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0A21169-CDD7-7475-A685-2EC5E93383BD}"/>
              </a:ext>
            </a:extLst>
          </p:cNvPr>
          <p:cNvSpPr/>
          <p:nvPr/>
        </p:nvSpPr>
        <p:spPr>
          <a:xfrm>
            <a:off x="6856412" y="1371600"/>
            <a:ext cx="2667000" cy="12954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9" name="Cylinder 8">
            <a:extLst>
              <a:ext uri="{FF2B5EF4-FFF2-40B4-BE49-F238E27FC236}">
                <a16:creationId xmlns:a16="http://schemas.microsoft.com/office/drawing/2014/main" id="{2A6CF314-AB5D-9D2D-513D-0D674DD4155B}"/>
              </a:ext>
            </a:extLst>
          </p:cNvPr>
          <p:cNvSpPr/>
          <p:nvPr/>
        </p:nvSpPr>
        <p:spPr>
          <a:xfrm>
            <a:off x="2970212" y="1600200"/>
            <a:ext cx="762000" cy="838200"/>
          </a:xfrm>
          <a:prstGeom prst="can">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100" dirty="0" err="1"/>
              <a:t>mysql</a:t>
            </a:r>
            <a:endParaRPr lang="en-US" sz="1100" dirty="0"/>
          </a:p>
        </p:txBody>
      </p:sp>
      <p:sp>
        <p:nvSpPr>
          <p:cNvPr id="10" name="Cylinder 9">
            <a:extLst>
              <a:ext uri="{FF2B5EF4-FFF2-40B4-BE49-F238E27FC236}">
                <a16:creationId xmlns:a16="http://schemas.microsoft.com/office/drawing/2014/main" id="{F37D380D-9645-739F-D3EA-0E9D59299632}"/>
              </a:ext>
            </a:extLst>
          </p:cNvPr>
          <p:cNvSpPr/>
          <p:nvPr/>
        </p:nvSpPr>
        <p:spPr>
          <a:xfrm>
            <a:off x="8380412" y="1600200"/>
            <a:ext cx="990601" cy="838200"/>
          </a:xfrm>
          <a:prstGeom prst="can">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Data Warehouse</a:t>
            </a:r>
          </a:p>
        </p:txBody>
      </p:sp>
      <p:sp>
        <p:nvSpPr>
          <p:cNvPr id="11" name="Rectangle: Rounded Corners 10">
            <a:extLst>
              <a:ext uri="{FF2B5EF4-FFF2-40B4-BE49-F238E27FC236}">
                <a16:creationId xmlns:a16="http://schemas.microsoft.com/office/drawing/2014/main" id="{A9C99444-D6CD-9A0D-D92B-020735EA3BF0}"/>
              </a:ext>
            </a:extLst>
          </p:cNvPr>
          <p:cNvSpPr/>
          <p:nvPr/>
        </p:nvSpPr>
        <p:spPr>
          <a:xfrm>
            <a:off x="1370012" y="1752600"/>
            <a:ext cx="1219200" cy="5334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a:t>Sales management system</a:t>
            </a:r>
          </a:p>
        </p:txBody>
      </p:sp>
      <p:cxnSp>
        <p:nvCxnSpPr>
          <p:cNvPr id="14" name="Straight Arrow Connector 13">
            <a:extLst>
              <a:ext uri="{FF2B5EF4-FFF2-40B4-BE49-F238E27FC236}">
                <a16:creationId xmlns:a16="http://schemas.microsoft.com/office/drawing/2014/main" id="{11C4CE52-9B83-F142-FAD6-5840A1CFC7C1}"/>
              </a:ext>
            </a:extLst>
          </p:cNvPr>
          <p:cNvCxnSpPr>
            <a:stCxn id="11" idx="3"/>
            <a:endCxn id="9" idx="2"/>
          </p:cNvCxnSpPr>
          <p:nvPr/>
        </p:nvCxnSpPr>
        <p:spPr>
          <a:xfrm>
            <a:off x="2589212" y="2019300"/>
            <a:ext cx="381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1EF2263-6A75-C98F-836E-3B2C94A19F4A}"/>
              </a:ext>
            </a:extLst>
          </p:cNvPr>
          <p:cNvCxnSpPr>
            <a:stCxn id="9" idx="4"/>
            <a:endCxn id="10" idx="2"/>
          </p:cNvCxnSpPr>
          <p:nvPr/>
        </p:nvCxnSpPr>
        <p:spPr>
          <a:xfrm>
            <a:off x="3732212" y="2019300"/>
            <a:ext cx="46482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6EAFD5B0-9745-B4D7-F178-8BEE51918E47}"/>
              </a:ext>
            </a:extLst>
          </p:cNvPr>
          <p:cNvCxnSpPr>
            <a:cxnSpLocks/>
            <a:stCxn id="10" idx="3"/>
            <a:endCxn id="20" idx="0"/>
          </p:cNvCxnSpPr>
          <p:nvPr/>
        </p:nvCxnSpPr>
        <p:spPr>
          <a:xfrm flipH="1">
            <a:off x="5437187" y="2438400"/>
            <a:ext cx="3438526"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570636E-F151-4BCC-90C1-ED62CE9950FA}"/>
              </a:ext>
            </a:extLst>
          </p:cNvPr>
          <p:cNvSpPr txBox="1"/>
          <p:nvPr/>
        </p:nvSpPr>
        <p:spPr>
          <a:xfrm>
            <a:off x="7640876" y="2691883"/>
            <a:ext cx="1098072" cy="276999"/>
          </a:xfrm>
          <a:prstGeom prst="rect">
            <a:avLst/>
          </a:prstGeom>
          <a:noFill/>
          <a:ln>
            <a:solidFill>
              <a:schemeClr val="bg2"/>
            </a:solidFill>
          </a:ln>
        </p:spPr>
        <p:txBody>
          <a:bodyPr wrap="square" rtlCol="0" anchor="ctr" anchorCtr="1">
            <a:spAutoFit/>
          </a:bodyPr>
          <a:lstStyle/>
          <a:p>
            <a:pPr algn="ctr"/>
            <a:r>
              <a:rPr lang="en-US" sz="1200" dirty="0"/>
              <a:t>Data Engineer</a:t>
            </a:r>
          </a:p>
        </p:txBody>
      </p:sp>
      <p:sp>
        <p:nvSpPr>
          <p:cNvPr id="27" name="TextBox 26">
            <a:extLst>
              <a:ext uri="{FF2B5EF4-FFF2-40B4-BE49-F238E27FC236}">
                <a16:creationId xmlns:a16="http://schemas.microsoft.com/office/drawing/2014/main" id="{E466A902-C0A9-588E-FB48-0A190CE8028E}"/>
              </a:ext>
            </a:extLst>
          </p:cNvPr>
          <p:cNvSpPr txBox="1"/>
          <p:nvPr/>
        </p:nvSpPr>
        <p:spPr>
          <a:xfrm>
            <a:off x="5027596" y="4902892"/>
            <a:ext cx="1447832" cy="369332"/>
          </a:xfrm>
          <a:prstGeom prst="rect">
            <a:avLst/>
          </a:prstGeom>
          <a:noFill/>
          <a:ln>
            <a:solidFill>
              <a:schemeClr val="bg2"/>
            </a:solidFill>
          </a:ln>
        </p:spPr>
        <p:txBody>
          <a:bodyPr wrap="none" rtlCol="0" anchor="ctr" anchorCtr="1">
            <a:spAutoFit/>
          </a:bodyPr>
          <a:lstStyle/>
          <a:p>
            <a:r>
              <a:rPr lang="en-US" dirty="0"/>
              <a:t>Data Analysts</a:t>
            </a:r>
          </a:p>
        </p:txBody>
      </p:sp>
      <p:sp>
        <p:nvSpPr>
          <p:cNvPr id="28" name="TextBox 27">
            <a:extLst>
              <a:ext uri="{FF2B5EF4-FFF2-40B4-BE49-F238E27FC236}">
                <a16:creationId xmlns:a16="http://schemas.microsoft.com/office/drawing/2014/main" id="{0418A486-A855-6055-761A-C546A9CCE6BC}"/>
              </a:ext>
            </a:extLst>
          </p:cNvPr>
          <p:cNvSpPr txBox="1"/>
          <p:nvPr/>
        </p:nvSpPr>
        <p:spPr>
          <a:xfrm>
            <a:off x="1830402" y="2738049"/>
            <a:ext cx="1019831" cy="276999"/>
          </a:xfrm>
          <a:prstGeom prst="rect">
            <a:avLst/>
          </a:prstGeom>
          <a:noFill/>
          <a:ln>
            <a:solidFill>
              <a:schemeClr val="bg2"/>
            </a:solidFill>
          </a:ln>
        </p:spPr>
        <p:txBody>
          <a:bodyPr wrap="none" rtlCol="0" anchor="ctr" anchorCtr="1">
            <a:spAutoFit/>
          </a:bodyPr>
          <a:lstStyle/>
          <a:p>
            <a:r>
              <a:rPr lang="en-US" sz="1200" dirty="0"/>
              <a:t>Soft Engineer</a:t>
            </a:r>
          </a:p>
        </p:txBody>
      </p:sp>
      <p:sp>
        <p:nvSpPr>
          <p:cNvPr id="29" name="TextBox 28">
            <a:extLst>
              <a:ext uri="{FF2B5EF4-FFF2-40B4-BE49-F238E27FC236}">
                <a16:creationId xmlns:a16="http://schemas.microsoft.com/office/drawing/2014/main" id="{BA5C9657-E670-B283-66E6-85BD79EF1DC3}"/>
              </a:ext>
            </a:extLst>
          </p:cNvPr>
          <p:cNvSpPr txBox="1"/>
          <p:nvPr/>
        </p:nvSpPr>
        <p:spPr>
          <a:xfrm>
            <a:off x="6666494" y="3600849"/>
            <a:ext cx="399468" cy="276999"/>
          </a:xfrm>
          <a:prstGeom prst="rect">
            <a:avLst/>
          </a:prstGeom>
          <a:noFill/>
          <a:ln>
            <a:solidFill>
              <a:schemeClr val="bg2"/>
            </a:solidFill>
          </a:ln>
        </p:spPr>
        <p:txBody>
          <a:bodyPr wrap="none" rtlCol="0" anchor="ctr" anchorCtr="1">
            <a:spAutoFit/>
          </a:bodyPr>
          <a:lstStyle/>
          <a:p>
            <a:r>
              <a:rPr lang="en-US" sz="1200" dirty="0"/>
              <a:t>ETL</a:t>
            </a:r>
          </a:p>
        </p:txBody>
      </p:sp>
      <p:sp>
        <p:nvSpPr>
          <p:cNvPr id="30" name="TextBox 29">
            <a:extLst>
              <a:ext uri="{FF2B5EF4-FFF2-40B4-BE49-F238E27FC236}">
                <a16:creationId xmlns:a16="http://schemas.microsoft.com/office/drawing/2014/main" id="{380204DD-2C0E-B962-C030-C573816CCFF8}"/>
              </a:ext>
            </a:extLst>
          </p:cNvPr>
          <p:cNvSpPr txBox="1"/>
          <p:nvPr/>
        </p:nvSpPr>
        <p:spPr>
          <a:xfrm>
            <a:off x="9024247" y="2438400"/>
            <a:ext cx="521297" cy="276999"/>
          </a:xfrm>
          <a:prstGeom prst="rect">
            <a:avLst/>
          </a:prstGeom>
          <a:noFill/>
          <a:ln>
            <a:solidFill>
              <a:schemeClr val="bg2"/>
            </a:solidFill>
          </a:ln>
        </p:spPr>
        <p:txBody>
          <a:bodyPr wrap="none" rtlCol="0" anchor="ctr" anchorCtr="1">
            <a:spAutoFit/>
          </a:bodyPr>
          <a:lstStyle/>
          <a:p>
            <a:r>
              <a:rPr lang="en-US" sz="1200" dirty="0"/>
              <a:t>OLAP</a:t>
            </a:r>
          </a:p>
        </p:txBody>
      </p:sp>
      <p:sp>
        <p:nvSpPr>
          <p:cNvPr id="31" name="TextBox 30">
            <a:extLst>
              <a:ext uri="{FF2B5EF4-FFF2-40B4-BE49-F238E27FC236}">
                <a16:creationId xmlns:a16="http://schemas.microsoft.com/office/drawing/2014/main" id="{AF6C213F-85A3-9B29-7692-65BAC532B99A}"/>
              </a:ext>
            </a:extLst>
          </p:cNvPr>
          <p:cNvSpPr txBox="1"/>
          <p:nvPr/>
        </p:nvSpPr>
        <p:spPr>
          <a:xfrm>
            <a:off x="5332413" y="1713927"/>
            <a:ext cx="399468" cy="276999"/>
          </a:xfrm>
          <a:prstGeom prst="rect">
            <a:avLst/>
          </a:prstGeom>
          <a:noFill/>
          <a:ln>
            <a:solidFill>
              <a:schemeClr val="bg2"/>
            </a:solidFill>
          </a:ln>
        </p:spPr>
        <p:txBody>
          <a:bodyPr wrap="none" rtlCol="0" anchor="ctr" anchorCtr="1">
            <a:spAutoFit/>
          </a:bodyPr>
          <a:lstStyle/>
          <a:p>
            <a:r>
              <a:rPr lang="en-US" sz="1200" dirty="0"/>
              <a:t>ETL</a:t>
            </a:r>
          </a:p>
        </p:txBody>
      </p:sp>
      <p:sp>
        <p:nvSpPr>
          <p:cNvPr id="33" name="TextBox 32">
            <a:extLst>
              <a:ext uri="{FF2B5EF4-FFF2-40B4-BE49-F238E27FC236}">
                <a16:creationId xmlns:a16="http://schemas.microsoft.com/office/drawing/2014/main" id="{D67C1D4D-2BA3-C4BE-875C-00CF96ACEBA9}"/>
              </a:ext>
            </a:extLst>
          </p:cNvPr>
          <p:cNvSpPr txBox="1"/>
          <p:nvPr/>
        </p:nvSpPr>
        <p:spPr>
          <a:xfrm>
            <a:off x="6536535" y="4281099"/>
            <a:ext cx="667940" cy="276999"/>
          </a:xfrm>
          <a:prstGeom prst="rect">
            <a:avLst/>
          </a:prstGeom>
          <a:noFill/>
          <a:ln>
            <a:solidFill>
              <a:schemeClr val="bg2"/>
            </a:solidFill>
          </a:ln>
        </p:spPr>
        <p:txBody>
          <a:bodyPr wrap="none" rtlCol="0" anchor="ctr" anchorCtr="1">
            <a:spAutoFit/>
          </a:bodyPr>
          <a:lstStyle/>
          <a:p>
            <a:r>
              <a:rPr lang="en-US" sz="1200" dirty="0"/>
              <a:t>Tableau</a:t>
            </a:r>
          </a:p>
        </p:txBody>
      </p:sp>
      <p:sp>
        <p:nvSpPr>
          <p:cNvPr id="34" name="TextBox 33">
            <a:extLst>
              <a:ext uri="{FF2B5EF4-FFF2-40B4-BE49-F238E27FC236}">
                <a16:creationId xmlns:a16="http://schemas.microsoft.com/office/drawing/2014/main" id="{000234D8-1030-568B-1DD8-A5A6AD67E935}"/>
              </a:ext>
            </a:extLst>
          </p:cNvPr>
          <p:cNvSpPr txBox="1"/>
          <p:nvPr/>
        </p:nvSpPr>
        <p:spPr>
          <a:xfrm>
            <a:off x="3103419" y="2450977"/>
            <a:ext cx="495585" cy="276999"/>
          </a:xfrm>
          <a:prstGeom prst="rect">
            <a:avLst/>
          </a:prstGeom>
          <a:noFill/>
          <a:ln>
            <a:solidFill>
              <a:schemeClr val="bg2"/>
            </a:solidFill>
          </a:ln>
        </p:spPr>
        <p:txBody>
          <a:bodyPr wrap="none" rtlCol="0" anchor="ctr" anchorCtr="1">
            <a:spAutoFit/>
          </a:bodyPr>
          <a:lstStyle/>
          <a:p>
            <a:r>
              <a:rPr lang="en-US" sz="1200" dirty="0"/>
              <a:t>OLTP</a:t>
            </a:r>
          </a:p>
        </p:txBody>
      </p:sp>
    </p:spTree>
    <p:extLst>
      <p:ext uri="{BB962C8B-B14F-4D97-AF65-F5344CB8AC3E}">
        <p14:creationId xmlns:p14="http://schemas.microsoft.com/office/powerpoint/2010/main" val="8164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CF8D58-5241-288B-C9C0-9FCEE6B0ADD0}"/>
              </a:ext>
            </a:extLst>
          </p:cNvPr>
          <p:cNvSpPr>
            <a:spLocks noGrp="1"/>
          </p:cNvSpPr>
          <p:nvPr>
            <p:ph type="title"/>
          </p:nvPr>
        </p:nvSpPr>
        <p:spPr/>
        <p:txBody>
          <a:bodyPr/>
          <a:lstStyle/>
          <a:p>
            <a:r>
              <a:rPr lang="en-US" b="1" dirty="0"/>
              <a:t>ETL (Extract, Transform and Load):</a:t>
            </a:r>
            <a:endParaRPr lang="en-US" dirty="0"/>
          </a:p>
        </p:txBody>
      </p:sp>
      <p:sp>
        <p:nvSpPr>
          <p:cNvPr id="8" name="Content Placeholder 7">
            <a:extLst>
              <a:ext uri="{FF2B5EF4-FFF2-40B4-BE49-F238E27FC236}">
                <a16:creationId xmlns:a16="http://schemas.microsoft.com/office/drawing/2014/main" id="{5030333C-5270-D689-5D15-697723ECA72F}"/>
              </a:ext>
            </a:extLst>
          </p:cNvPr>
          <p:cNvSpPr>
            <a:spLocks noGrp="1"/>
          </p:cNvSpPr>
          <p:nvPr>
            <p:ph idx="13"/>
          </p:nvPr>
        </p:nvSpPr>
        <p:spPr/>
        <p:txBody>
          <a:bodyPr>
            <a:normAutofit/>
          </a:bodyPr>
          <a:lstStyle/>
          <a:p>
            <a:r>
              <a:rPr lang="en-US" sz="2000" dirty="0"/>
              <a:t>Plugged database from MySQL and retrieved the data and performed ELT</a:t>
            </a:r>
          </a:p>
          <a:p>
            <a:r>
              <a:rPr lang="en-US" sz="2000" dirty="0"/>
              <a:t>Analyzed the data and performed data cleaning on it such as empty cells, NA, 0 values, and currency conversation in transaction</a:t>
            </a:r>
          </a:p>
          <a:p>
            <a:r>
              <a:rPr lang="en-US" sz="2000" dirty="0"/>
              <a:t>Real scenario I must use dynamic API for real time currency rate conversation with help of micro service which can provide currency conversation rate on given order date</a:t>
            </a:r>
          </a:p>
          <a:p>
            <a:r>
              <a:rPr lang="en-US" sz="2000" dirty="0"/>
              <a:t>Eliminated unnecessary data from tables with help of business team </a:t>
            </a:r>
          </a:p>
          <a:p>
            <a:r>
              <a:rPr lang="en-US" sz="2000" dirty="0"/>
              <a:t>Also, client’s IT engineers has requirement that they don’t want to make any change</a:t>
            </a:r>
          </a:p>
          <a:p>
            <a:r>
              <a:rPr lang="en-US" sz="2000" dirty="0"/>
              <a:t>After perform all tasks, data is ready to use for implementation and visualize on dashboard</a:t>
            </a:r>
          </a:p>
        </p:txBody>
      </p:sp>
    </p:spTree>
    <p:extLst>
      <p:ext uri="{BB962C8B-B14F-4D97-AF65-F5344CB8AC3E}">
        <p14:creationId xmlns:p14="http://schemas.microsoft.com/office/powerpoint/2010/main" val="3465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B65E82F-E806-7CE1-2DAF-59C6767D31F2}"/>
              </a:ext>
            </a:extLst>
          </p:cNvPr>
          <p:cNvSpPr>
            <a:spLocks noGrp="1"/>
          </p:cNvSpPr>
          <p:nvPr>
            <p:ph type="title"/>
          </p:nvPr>
        </p:nvSpPr>
        <p:spPr>
          <a:xfrm>
            <a:off x="609441" y="5257800"/>
            <a:ext cx="10971372" cy="914400"/>
          </a:xfrm>
        </p:spPr>
        <p:txBody>
          <a:bodyPr/>
          <a:lstStyle/>
          <a:p>
            <a:r>
              <a:rPr lang="en-US" dirty="0"/>
              <a:t>Star Schema</a:t>
            </a:r>
          </a:p>
        </p:txBody>
      </p:sp>
      <p:sp>
        <p:nvSpPr>
          <p:cNvPr id="13" name="Text Placeholder 2">
            <a:extLst>
              <a:ext uri="{FF2B5EF4-FFF2-40B4-BE49-F238E27FC236}">
                <a16:creationId xmlns:a16="http://schemas.microsoft.com/office/drawing/2014/main" id="{4EFC62D8-4E9B-B27C-FFC8-0C88EC3365AB}"/>
              </a:ext>
            </a:extLst>
          </p:cNvPr>
          <p:cNvSpPr>
            <a:spLocks noGrp="1"/>
          </p:cNvSpPr>
          <p:nvPr>
            <p:ph type="body" idx="1"/>
          </p:nvPr>
        </p:nvSpPr>
        <p:spPr>
          <a:xfrm>
            <a:off x="1293664" y="685800"/>
            <a:ext cx="5029200" cy="990600"/>
          </a:xfrm>
        </p:spPr>
        <p:txBody>
          <a:bodyPr/>
          <a:lstStyle/>
          <a:p>
            <a:r>
              <a:rPr lang="en-US" dirty="0"/>
              <a:t>Explanation</a:t>
            </a:r>
          </a:p>
        </p:txBody>
      </p:sp>
      <p:sp>
        <p:nvSpPr>
          <p:cNvPr id="4" name="Content Placeholder 3">
            <a:extLst>
              <a:ext uri="{FF2B5EF4-FFF2-40B4-BE49-F238E27FC236}">
                <a16:creationId xmlns:a16="http://schemas.microsoft.com/office/drawing/2014/main" id="{A13D29F2-516E-5B57-E39D-EE546A0457E4}"/>
              </a:ext>
            </a:extLst>
          </p:cNvPr>
          <p:cNvSpPr>
            <a:spLocks noGrp="1"/>
          </p:cNvSpPr>
          <p:nvPr>
            <p:ph sz="half" idx="2"/>
          </p:nvPr>
        </p:nvSpPr>
        <p:spPr>
          <a:xfrm>
            <a:off x="1293664" y="1752600"/>
            <a:ext cx="5029200" cy="3200400"/>
          </a:xfrm>
        </p:spPr>
        <p:txBody>
          <a:bodyPr>
            <a:normAutofit fontScale="85000" lnSpcReduction="20000"/>
          </a:bodyPr>
          <a:lstStyle/>
          <a:p>
            <a:r>
              <a:rPr lang="en-US" dirty="0"/>
              <a:t>Data Model: A model that that connects different tables, and you establish a connection between those tables. It is also known as Star schema</a:t>
            </a:r>
          </a:p>
          <a:p>
            <a:r>
              <a:rPr lang="en-US" dirty="0"/>
              <a:t>Fact table is heart of star schema called as Fact table and remaining tables are connected to that fact table which are known as transition tables</a:t>
            </a:r>
          </a:p>
          <a:p>
            <a:r>
              <a:rPr lang="en-US" dirty="0"/>
              <a:t>Fact Table: Transactions</a:t>
            </a:r>
          </a:p>
          <a:p>
            <a:r>
              <a:rPr lang="en-US" dirty="0"/>
              <a:t>Transition Tables: Customers, Date, Markets, Products</a:t>
            </a:r>
          </a:p>
        </p:txBody>
      </p:sp>
      <p:pic>
        <p:nvPicPr>
          <p:cNvPr id="8" name="Picture 5">
            <a:extLst>
              <a:ext uri="{FF2B5EF4-FFF2-40B4-BE49-F238E27FC236}">
                <a16:creationId xmlns:a16="http://schemas.microsoft.com/office/drawing/2014/main" id="{E63F7645-08AC-05D2-7C73-658F099D9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872" y="1752600"/>
            <a:ext cx="3681506" cy="3200400"/>
          </a:xfrm>
          <a:prstGeom prst="rect">
            <a:avLst/>
          </a:prstGeom>
          <a:noFill/>
        </p:spPr>
      </p:pic>
    </p:spTree>
    <p:extLst>
      <p:ext uri="{BB962C8B-B14F-4D97-AF65-F5344CB8AC3E}">
        <p14:creationId xmlns:p14="http://schemas.microsoft.com/office/powerpoint/2010/main" val="201041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Our Strengths</a:t>
            </a:r>
            <a:endParaRPr lang="en-US" dirty="0"/>
          </a:p>
        </p:txBody>
      </p:sp>
      <p:grpSp>
        <p:nvGrpSpPr>
          <p:cNvPr id="10" name="Group 9" descr="Three separate radial cycle charts showing the relationship between 4 or 5 tasks in a group"/>
          <p:cNvGrpSpPr/>
          <p:nvPr/>
        </p:nvGrpSpPr>
        <p:grpSpPr>
          <a:xfrm>
            <a:off x="303212" y="609600"/>
            <a:ext cx="11283930" cy="4800600"/>
            <a:chOff x="303212" y="609600"/>
            <a:chExt cx="11283930" cy="4800600"/>
          </a:xfrm>
        </p:grpSpPr>
        <p:graphicFrame>
          <p:nvGraphicFramePr>
            <p:cNvPr id="5" name="Diagram 4" descr="Radial cycle shows the relationship between 4 tasks in a group"/>
            <p:cNvGraphicFramePr/>
            <p:nvPr>
              <p:extLst>
                <p:ext uri="{D42A27DB-BD31-4B8C-83A1-F6EECF244321}">
                  <p14:modId xmlns:p14="http://schemas.microsoft.com/office/powerpoint/2010/main" val="3147545237"/>
                </p:ext>
              </p:extLst>
            </p:nvPr>
          </p:nvGraphicFramePr>
          <p:xfrm>
            <a:off x="303212" y="685800"/>
            <a:ext cx="3235027"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descr="Radial cycle shows the relationship between 4 tasks in a group"/>
            <p:cNvGraphicFramePr/>
            <p:nvPr>
              <p:extLst>
                <p:ext uri="{D42A27DB-BD31-4B8C-83A1-F6EECF244321}">
                  <p14:modId xmlns:p14="http://schemas.microsoft.com/office/powerpoint/2010/main" val="3102498928"/>
                </p:ext>
              </p:extLst>
            </p:nvPr>
          </p:nvGraphicFramePr>
          <p:xfrm>
            <a:off x="4327664" y="609600"/>
            <a:ext cx="3236976" cy="4800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descr="Radial cycle shows the relationship between 5 tasks in a group"/>
            <p:cNvGraphicFramePr/>
            <p:nvPr>
              <p:extLst>
                <p:ext uri="{D42A27DB-BD31-4B8C-83A1-F6EECF244321}">
                  <p14:modId xmlns:p14="http://schemas.microsoft.com/office/powerpoint/2010/main" val="2573128986"/>
                </p:ext>
              </p:extLst>
            </p:nvPr>
          </p:nvGraphicFramePr>
          <p:xfrm>
            <a:off x="8352115" y="685800"/>
            <a:ext cx="3235027" cy="4724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Tree>
    <p:extLst>
      <p:ext uri="{BB962C8B-B14F-4D97-AF65-F5344CB8AC3E}">
        <p14:creationId xmlns:p14="http://schemas.microsoft.com/office/powerpoint/2010/main" val="390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30264F3-7447-7EF9-DD67-28A74815C46D}"/>
              </a:ext>
            </a:extLst>
          </p:cNvPr>
          <p:cNvSpPr>
            <a:spLocks noGrp="1"/>
          </p:cNvSpPr>
          <p:nvPr>
            <p:ph type="title"/>
          </p:nvPr>
        </p:nvSpPr>
        <p:spPr>
          <a:xfrm>
            <a:off x="609441" y="5105400"/>
            <a:ext cx="10971372" cy="1066800"/>
          </a:xfrm>
        </p:spPr>
        <p:txBody>
          <a:bodyPr anchor="b">
            <a:normAutofit/>
          </a:bodyPr>
          <a:lstStyle/>
          <a:p>
            <a:r>
              <a:rPr lang="en-US" dirty="0"/>
              <a:t>Revenue Analysis</a:t>
            </a:r>
          </a:p>
        </p:txBody>
      </p:sp>
      <p:pic>
        <p:nvPicPr>
          <p:cNvPr id="7" name="slide2">
            <a:extLst>
              <a:ext uri="{FF2B5EF4-FFF2-40B4-BE49-F238E27FC236}">
                <a16:creationId xmlns:a16="http://schemas.microsoft.com/office/drawing/2014/main" id="{75FA8B69-5004-7D63-BFEC-5CC52A3EA184}"/>
              </a:ext>
              <a:ext uri="{C183D7F6-B498-43B3-948B-1728B52AA6E4}">
                <adec:decorative xmlns:adec="http://schemas.microsoft.com/office/drawing/2017/decorative" val="1"/>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609440" y="381001"/>
            <a:ext cx="10971371" cy="4648200"/>
          </a:xfrm>
          <a:prstGeom prst="rect">
            <a:avLst/>
          </a:prstGeom>
          <a:noFill/>
        </p:spPr>
      </p:pic>
    </p:spTree>
    <p:extLst>
      <p:ext uri="{BB962C8B-B14F-4D97-AF65-F5344CB8AC3E}">
        <p14:creationId xmlns:p14="http://schemas.microsoft.com/office/powerpoint/2010/main" val="420232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4747</TotalTime>
  <Words>642</Words>
  <Application>Microsoft Office PowerPoint</Application>
  <PresentationFormat>Custom</PresentationFormat>
  <Paragraphs>91</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Corbel</vt:lpstr>
      <vt:lpstr>Sales presentation on product or service</vt:lpstr>
      <vt:lpstr>Elite Electronics</vt:lpstr>
      <vt:lpstr>Introduction</vt:lpstr>
      <vt:lpstr>Business Opportunities</vt:lpstr>
      <vt:lpstr>Aim Gride</vt:lpstr>
      <vt:lpstr>Work Process</vt:lpstr>
      <vt:lpstr>ETL (Extract, Transform and Load):</vt:lpstr>
      <vt:lpstr>Star Schema</vt:lpstr>
      <vt:lpstr>Our Strengths</vt:lpstr>
      <vt:lpstr>Revenue Analysis</vt:lpstr>
      <vt:lpstr>Profit Analysis</vt:lpstr>
      <vt:lpstr>Summary of the Analysis</vt:lpstr>
      <vt:lpstr>Key Benefits of Product or Service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Hardware Sales</dc:title>
  <dc:creator>viraj patel</dc:creator>
  <cp:lastModifiedBy>viraj patel</cp:lastModifiedBy>
  <cp:revision>3</cp:revision>
  <dcterms:created xsi:type="dcterms:W3CDTF">2022-07-21T01:55:24Z</dcterms:created>
  <dcterms:modified xsi:type="dcterms:W3CDTF">2022-07-24T23:08:50Z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