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4A398A-1BDA-4AB8-A909-6A9F13BCBCDF}">
  <a:tblStyle styleId="{D04A398A-1BDA-4AB8-A909-6A9F13BCBC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Slide 0: Name of the project/names of the participants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Slide 1: Motivation, explain the problem you are solving in English and why.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Slide 2: Mathematical definition of the problem planning representation including what defines a state, a goal, cost function if any.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Slide 3: How you are solving it (the algorithm).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Slide 4: Experimental Analysis &amp;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20333f45f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20333f45f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20333f45f_1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b20333f45f_1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20333f45f_1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20333f45f_1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20333f45f_1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20333f45f_1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20333f45f_1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b20333f45f_1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20333f45f_1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20333f45f_1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20333f45f_1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20333f45f_1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20333f45f_1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20333f45f_1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20333f45f_1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20333f45f_1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b1ad01ab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b1ad01ab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9ba323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9ba323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1ad01ab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1ad01ab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metrics used for evaluation: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Time(s): how long the planner takes to return a feasible plan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Succ.(%): success rate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#Spl.: the number of nodes in the tree/graph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Cost: the euclidean length of the path in C-space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Len.: the number of configurations in the returned plan, the length of the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values of the metrics are shown in Table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state-goal pair and each algorithm, variance of the 5 trials is calculated; variances are then taken average for each algorithm to be reported in Table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are picked from a random pool to favor RRT-series over PRM.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20333f45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20333f45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b20333f4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b20333f4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1ad01ab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b1ad01ab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9fee839f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9fee839f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a89ba3238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a89ba323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89ba3238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89ba3238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89ba3238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89ba3238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a89ba3238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a89ba3238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9ba323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9ba323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20333f45f_1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20333f45f_1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20333f45f_1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20333f45f_1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20333f45f_1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20333f45f_1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20333f45f_1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20333f45f_1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20333f45f_1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20333f45f_1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20333f45f_1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20333f45f_1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548250" y="1594950"/>
            <a:ext cx="80475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16-782 Planning &amp; Decision-making in Robotics</a:t>
            </a:r>
            <a:br>
              <a:rPr lang="en" sz="5000"/>
            </a:br>
            <a:r>
              <a:rPr lang="en" sz="5000"/>
              <a:t>D</a:t>
            </a:r>
            <a:r>
              <a:rPr lang="en" sz="5000"/>
              <a:t>iscrete </a:t>
            </a:r>
            <a:r>
              <a:rPr lang="en" sz="5000"/>
              <a:t>Sampling-based Planning </a:t>
            </a:r>
            <a:endParaRPr sz="5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6702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Dapeng Zhao (dapengz)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Quint Hester (rockeyh)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Viraj Parimi (vparimi)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356" name="Google Shape;356;p22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1115850"/>
                <a:gridCol w="1115850"/>
                <a:gridCol w="1115850"/>
                <a:gridCol w="1115850"/>
              </a:tblGrid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57" name="Google Shape;357;p22"/>
          <p:cNvCxnSpPr>
            <a:stCxn id="358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9" name="Google Shape;359;p22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44150" y="269050"/>
            <a:ext cx="2583350" cy="23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22"/>
          <p:cNvCxnSpPr/>
          <p:nvPr/>
        </p:nvCxnSpPr>
        <p:spPr>
          <a:xfrm flipH="1" rot="10800000">
            <a:off x="2821350" y="1158600"/>
            <a:ext cx="371700" cy="300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8" name="Google Shape;358;p22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22"/>
          <p:cNvCxnSpPr>
            <a:stCxn id="362" idx="3"/>
          </p:cNvCxnSpPr>
          <p:nvPr/>
        </p:nvCxnSpPr>
        <p:spPr>
          <a:xfrm flipH="1" rot="10800000">
            <a:off x="1533223" y="3581902"/>
            <a:ext cx="301800" cy="27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2" name="Google Shape;362;p22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4823000" y="89025"/>
            <a:ext cx="593100" cy="59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22"/>
          <p:cNvPicPr preferRelativeResize="0"/>
          <p:nvPr/>
        </p:nvPicPr>
        <p:blipFill rotWithShape="1">
          <a:blip r:embed="rId4">
            <a:alphaModFix/>
          </a:blip>
          <a:srcRect b="46114" l="0" r="0" t="0"/>
          <a:stretch/>
        </p:blipFill>
        <p:spPr>
          <a:xfrm>
            <a:off x="6024300" y="2571750"/>
            <a:ext cx="3059851" cy="206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2"/>
          <p:cNvSpPr/>
          <p:nvPr/>
        </p:nvSpPr>
        <p:spPr>
          <a:xfrm>
            <a:off x="6216000" y="3124050"/>
            <a:ext cx="2796300" cy="163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6458025" y="1385650"/>
            <a:ext cx="1920900" cy="234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373" name="Google Shape;373;p23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1115850"/>
                <a:gridCol w="1115850"/>
                <a:gridCol w="1115850"/>
                <a:gridCol w="1115850"/>
              </a:tblGrid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4" name="Google Shape;374;p23"/>
          <p:cNvCxnSpPr>
            <a:stCxn id="375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6" name="Google Shape;376;p23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56125" y="26375"/>
            <a:ext cx="2583350" cy="23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23"/>
          <p:cNvCxnSpPr/>
          <p:nvPr/>
        </p:nvCxnSpPr>
        <p:spPr>
          <a:xfrm flipH="1" rot="10800000">
            <a:off x="2821350" y="1158600"/>
            <a:ext cx="371700" cy="300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5" name="Google Shape;375;p23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23"/>
          <p:cNvCxnSpPr>
            <a:stCxn id="379" idx="3"/>
          </p:cNvCxnSpPr>
          <p:nvPr/>
        </p:nvCxnSpPr>
        <p:spPr>
          <a:xfrm flipH="1" rot="10800000">
            <a:off x="1533223" y="3581902"/>
            <a:ext cx="301800" cy="27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9" name="Google Shape;379;p23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23"/>
          <p:cNvPicPr preferRelativeResize="0"/>
          <p:nvPr/>
        </p:nvPicPr>
        <p:blipFill rotWithShape="1">
          <a:blip r:embed="rId4">
            <a:alphaModFix/>
          </a:blip>
          <a:srcRect b="0" l="0" r="0" t="28098"/>
          <a:stretch/>
        </p:blipFill>
        <p:spPr>
          <a:xfrm>
            <a:off x="5956125" y="2393450"/>
            <a:ext cx="3076350" cy="27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3"/>
          <p:cNvSpPr/>
          <p:nvPr/>
        </p:nvSpPr>
        <p:spPr>
          <a:xfrm>
            <a:off x="6305650" y="2758875"/>
            <a:ext cx="2520000" cy="300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4828975" y="26375"/>
            <a:ext cx="593100" cy="59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389" name="Google Shape;389;p24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1115850"/>
                <a:gridCol w="1115850"/>
                <a:gridCol w="1115850"/>
                <a:gridCol w="1115850"/>
              </a:tblGrid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0" name="Google Shape;390;p24"/>
          <p:cNvCxnSpPr>
            <a:stCxn id="391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2" name="Google Shape;392;p24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56125" y="26375"/>
            <a:ext cx="2583350" cy="23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24"/>
          <p:cNvCxnSpPr/>
          <p:nvPr/>
        </p:nvCxnSpPr>
        <p:spPr>
          <a:xfrm flipH="1" rot="10800000">
            <a:off x="2821350" y="1158600"/>
            <a:ext cx="371700" cy="300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1" name="Google Shape;391;p24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Google Shape;394;p24"/>
          <p:cNvCxnSpPr>
            <a:stCxn id="395" idx="3"/>
          </p:cNvCxnSpPr>
          <p:nvPr/>
        </p:nvCxnSpPr>
        <p:spPr>
          <a:xfrm flipH="1" rot="10800000">
            <a:off x="1533223" y="3581902"/>
            <a:ext cx="301800" cy="27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5" name="Google Shape;395;p24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24"/>
          <p:cNvPicPr preferRelativeResize="0"/>
          <p:nvPr/>
        </p:nvPicPr>
        <p:blipFill rotWithShape="1">
          <a:blip r:embed="rId4">
            <a:alphaModFix/>
          </a:blip>
          <a:srcRect b="0" l="0" r="0" t="28098"/>
          <a:stretch/>
        </p:blipFill>
        <p:spPr>
          <a:xfrm>
            <a:off x="5956125" y="2393450"/>
            <a:ext cx="3076350" cy="27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4"/>
          <p:cNvSpPr/>
          <p:nvPr/>
        </p:nvSpPr>
        <p:spPr>
          <a:xfrm>
            <a:off x="5868800" y="2836775"/>
            <a:ext cx="3275100" cy="2343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4828975" y="26375"/>
            <a:ext cx="593100" cy="59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24"/>
          <p:cNvCxnSpPr/>
          <p:nvPr/>
        </p:nvCxnSpPr>
        <p:spPr>
          <a:xfrm>
            <a:off x="2839575" y="1416650"/>
            <a:ext cx="1270200" cy="12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5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406" name="Google Shape;406;p25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1115850"/>
                <a:gridCol w="1115850"/>
                <a:gridCol w="1115850"/>
                <a:gridCol w="1115850"/>
              </a:tblGrid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07" name="Google Shape;407;p25"/>
          <p:cNvCxnSpPr>
            <a:stCxn id="408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9" name="Google Shape;409;p25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56125" y="26375"/>
            <a:ext cx="2583350" cy="23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25"/>
          <p:cNvCxnSpPr/>
          <p:nvPr/>
        </p:nvCxnSpPr>
        <p:spPr>
          <a:xfrm flipH="1" rot="10800000">
            <a:off x="2821350" y="1158600"/>
            <a:ext cx="371700" cy="300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8" name="Google Shape;408;p25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1" name="Google Shape;411;p25"/>
          <p:cNvCxnSpPr>
            <a:stCxn id="412" idx="3"/>
          </p:cNvCxnSpPr>
          <p:nvPr/>
        </p:nvCxnSpPr>
        <p:spPr>
          <a:xfrm flipH="1" rot="10800000">
            <a:off x="1533223" y="3581902"/>
            <a:ext cx="301800" cy="27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2" name="Google Shape;412;p25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25"/>
          <p:cNvPicPr preferRelativeResize="0"/>
          <p:nvPr/>
        </p:nvPicPr>
        <p:blipFill rotWithShape="1">
          <a:blip r:embed="rId4">
            <a:alphaModFix/>
          </a:blip>
          <a:srcRect b="0" l="0" r="0" t="28098"/>
          <a:stretch/>
        </p:blipFill>
        <p:spPr>
          <a:xfrm>
            <a:off x="5956125" y="2393450"/>
            <a:ext cx="3076350" cy="27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5"/>
          <p:cNvSpPr/>
          <p:nvPr/>
        </p:nvSpPr>
        <p:spPr>
          <a:xfrm>
            <a:off x="4828975" y="26375"/>
            <a:ext cx="593100" cy="59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5" name="Google Shape;415;p25"/>
          <p:cNvCxnSpPr/>
          <p:nvPr/>
        </p:nvCxnSpPr>
        <p:spPr>
          <a:xfrm>
            <a:off x="2839575" y="1416650"/>
            <a:ext cx="1270200" cy="12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16" name="Google Shape;416;p25"/>
          <p:cNvCxnSpPr/>
          <p:nvPr/>
        </p:nvCxnSpPr>
        <p:spPr>
          <a:xfrm flipH="1">
            <a:off x="3996025" y="260150"/>
            <a:ext cx="1168500" cy="1186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7" name="Google Shape;417;p25"/>
          <p:cNvSpPr txBox="1"/>
          <p:nvPr/>
        </p:nvSpPr>
        <p:spPr>
          <a:xfrm>
            <a:off x="2573875" y="1643600"/>
            <a:ext cx="2848200" cy="649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More than 1 node are added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with 1 q_rand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424" name="Google Shape;424;p26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1115850"/>
                <a:gridCol w="1115850"/>
                <a:gridCol w="1115850"/>
                <a:gridCol w="1115850"/>
              </a:tblGrid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5" name="Google Shape;425;p26"/>
          <p:cNvCxnSpPr>
            <a:stCxn id="426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7" name="Google Shape;427;p26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56125" y="26375"/>
            <a:ext cx="2583350" cy="23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26"/>
          <p:cNvCxnSpPr/>
          <p:nvPr/>
        </p:nvCxnSpPr>
        <p:spPr>
          <a:xfrm flipH="1" rot="10800000">
            <a:off x="2821350" y="1158600"/>
            <a:ext cx="371700" cy="300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6" name="Google Shape;426;p26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26"/>
          <p:cNvCxnSpPr>
            <a:stCxn id="430" idx="3"/>
          </p:cNvCxnSpPr>
          <p:nvPr/>
        </p:nvCxnSpPr>
        <p:spPr>
          <a:xfrm flipH="1" rot="10800000">
            <a:off x="1533223" y="3581902"/>
            <a:ext cx="301800" cy="27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0" name="Google Shape;430;p26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26"/>
          <p:cNvCxnSpPr/>
          <p:nvPr/>
        </p:nvCxnSpPr>
        <p:spPr>
          <a:xfrm>
            <a:off x="2839575" y="1416650"/>
            <a:ext cx="1270200" cy="12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32" name="Google Shape;432;p26"/>
          <p:cNvCxnSpPr/>
          <p:nvPr/>
        </p:nvCxnSpPr>
        <p:spPr>
          <a:xfrm flipH="1">
            <a:off x="3996025" y="260150"/>
            <a:ext cx="1168500" cy="1186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33" name="Google Shape;433;p26"/>
          <p:cNvCxnSpPr/>
          <p:nvPr/>
        </p:nvCxnSpPr>
        <p:spPr>
          <a:xfrm flipH="1" rot="10800000">
            <a:off x="1719075" y="1418150"/>
            <a:ext cx="1300200" cy="9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4" name="Google Shape;434;p26"/>
          <p:cNvSpPr/>
          <p:nvPr/>
        </p:nvSpPr>
        <p:spPr>
          <a:xfrm>
            <a:off x="346850" y="1081000"/>
            <a:ext cx="593100" cy="59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441" name="Google Shape;441;p27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1115850"/>
                <a:gridCol w="1115850"/>
                <a:gridCol w="1115850"/>
                <a:gridCol w="1115850"/>
              </a:tblGrid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42" name="Google Shape;442;p27"/>
          <p:cNvCxnSpPr>
            <a:stCxn id="443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4" name="Google Shape;444;p27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56125" y="26375"/>
            <a:ext cx="2583350" cy="23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27"/>
          <p:cNvCxnSpPr/>
          <p:nvPr/>
        </p:nvCxnSpPr>
        <p:spPr>
          <a:xfrm flipH="1" rot="10800000">
            <a:off x="2821350" y="1158600"/>
            <a:ext cx="371700" cy="300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3" name="Google Shape;443;p27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6" name="Google Shape;446;p27"/>
          <p:cNvCxnSpPr>
            <a:stCxn id="447" idx="3"/>
          </p:cNvCxnSpPr>
          <p:nvPr/>
        </p:nvCxnSpPr>
        <p:spPr>
          <a:xfrm flipH="1" rot="10800000">
            <a:off x="1533223" y="3581902"/>
            <a:ext cx="301800" cy="27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7" name="Google Shape;447;p27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Google Shape;448;p27"/>
          <p:cNvCxnSpPr/>
          <p:nvPr/>
        </p:nvCxnSpPr>
        <p:spPr>
          <a:xfrm>
            <a:off x="2839575" y="1416650"/>
            <a:ext cx="1270200" cy="12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49" name="Google Shape;449;p27"/>
          <p:cNvCxnSpPr/>
          <p:nvPr/>
        </p:nvCxnSpPr>
        <p:spPr>
          <a:xfrm flipH="1">
            <a:off x="3996025" y="260150"/>
            <a:ext cx="1168500" cy="1186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50" name="Google Shape;450;p27"/>
          <p:cNvCxnSpPr/>
          <p:nvPr/>
        </p:nvCxnSpPr>
        <p:spPr>
          <a:xfrm flipH="1" rot="10800000">
            <a:off x="1719075" y="1418150"/>
            <a:ext cx="1300200" cy="9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51" name="Google Shape;451;p27"/>
          <p:cNvCxnSpPr/>
          <p:nvPr/>
        </p:nvCxnSpPr>
        <p:spPr>
          <a:xfrm flipH="1">
            <a:off x="2905400" y="206225"/>
            <a:ext cx="600" cy="1306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52" name="Google Shape;452;p27"/>
          <p:cNvCxnSpPr/>
          <p:nvPr/>
        </p:nvCxnSpPr>
        <p:spPr>
          <a:xfrm flipH="1">
            <a:off x="4015450" y="200300"/>
            <a:ext cx="600" cy="1306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53" name="Google Shape;453;p27"/>
          <p:cNvCxnSpPr/>
          <p:nvPr/>
        </p:nvCxnSpPr>
        <p:spPr>
          <a:xfrm>
            <a:off x="1725025" y="248175"/>
            <a:ext cx="1228500" cy="1216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454" name="Google Shape;454;p27"/>
          <p:cNvPicPr preferRelativeResize="0"/>
          <p:nvPr/>
        </p:nvPicPr>
        <p:blipFill rotWithShape="1">
          <a:blip r:embed="rId4">
            <a:alphaModFix/>
          </a:blip>
          <a:srcRect b="0" l="0" r="0" t="54216"/>
          <a:stretch/>
        </p:blipFill>
        <p:spPr>
          <a:xfrm>
            <a:off x="5926175" y="2525499"/>
            <a:ext cx="3059851" cy="175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7"/>
          <p:cNvPicPr preferRelativeResize="0"/>
          <p:nvPr/>
        </p:nvPicPr>
        <p:blipFill rotWithShape="1">
          <a:blip r:embed="rId4">
            <a:alphaModFix/>
          </a:blip>
          <a:srcRect b="46114" l="0" r="0" t="0"/>
          <a:stretch/>
        </p:blipFill>
        <p:spPr>
          <a:xfrm>
            <a:off x="6006250" y="2571750"/>
            <a:ext cx="3059851" cy="206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7"/>
          <p:cNvSpPr/>
          <p:nvPr/>
        </p:nvSpPr>
        <p:spPr>
          <a:xfrm>
            <a:off x="6524725" y="3274200"/>
            <a:ext cx="1462200" cy="509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6524725" y="1700850"/>
            <a:ext cx="1462200" cy="509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8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464" name="Google Shape;464;p28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558025"/>
                <a:gridCol w="558025"/>
                <a:gridCol w="558025"/>
                <a:gridCol w="558025"/>
                <a:gridCol w="558025"/>
                <a:gridCol w="558025"/>
                <a:gridCol w="558025"/>
                <a:gridCol w="558025"/>
              </a:tblGrid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65" name="Google Shape;465;p28"/>
          <p:cNvCxnSpPr>
            <a:stCxn id="466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7" name="Google Shape;467;p28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56125" y="26375"/>
            <a:ext cx="2583350" cy="23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28"/>
          <p:cNvCxnSpPr/>
          <p:nvPr/>
        </p:nvCxnSpPr>
        <p:spPr>
          <a:xfrm flipH="1" rot="10800000">
            <a:off x="2821350" y="1158600"/>
            <a:ext cx="371700" cy="300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6" name="Google Shape;466;p28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" name="Google Shape;469;p28"/>
          <p:cNvCxnSpPr>
            <a:stCxn id="470" idx="3"/>
          </p:cNvCxnSpPr>
          <p:nvPr/>
        </p:nvCxnSpPr>
        <p:spPr>
          <a:xfrm flipH="1" rot="10800000">
            <a:off x="1533223" y="3581902"/>
            <a:ext cx="301800" cy="27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0" name="Google Shape;470;p28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28"/>
          <p:cNvCxnSpPr/>
          <p:nvPr/>
        </p:nvCxnSpPr>
        <p:spPr>
          <a:xfrm>
            <a:off x="2839575" y="1416650"/>
            <a:ext cx="1270200" cy="12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72" name="Google Shape;472;p28"/>
          <p:cNvCxnSpPr/>
          <p:nvPr/>
        </p:nvCxnSpPr>
        <p:spPr>
          <a:xfrm flipH="1">
            <a:off x="3996025" y="260150"/>
            <a:ext cx="1168500" cy="1186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73" name="Google Shape;473;p28"/>
          <p:cNvCxnSpPr/>
          <p:nvPr/>
        </p:nvCxnSpPr>
        <p:spPr>
          <a:xfrm flipH="1" rot="10800000">
            <a:off x="1719075" y="1418150"/>
            <a:ext cx="1300200" cy="9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74" name="Google Shape;474;p28"/>
          <p:cNvCxnSpPr/>
          <p:nvPr/>
        </p:nvCxnSpPr>
        <p:spPr>
          <a:xfrm flipH="1">
            <a:off x="2905400" y="206225"/>
            <a:ext cx="600" cy="1306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75" name="Google Shape;475;p28"/>
          <p:cNvCxnSpPr/>
          <p:nvPr/>
        </p:nvCxnSpPr>
        <p:spPr>
          <a:xfrm flipH="1">
            <a:off x="4015450" y="200300"/>
            <a:ext cx="600" cy="1306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76" name="Google Shape;476;p28"/>
          <p:cNvCxnSpPr/>
          <p:nvPr/>
        </p:nvCxnSpPr>
        <p:spPr>
          <a:xfrm>
            <a:off x="1725025" y="248175"/>
            <a:ext cx="1228500" cy="1216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477" name="Google Shape;477;p28"/>
          <p:cNvPicPr preferRelativeResize="0"/>
          <p:nvPr/>
        </p:nvPicPr>
        <p:blipFill rotWithShape="1">
          <a:blip r:embed="rId4">
            <a:alphaModFix/>
          </a:blip>
          <a:srcRect b="0" l="0" r="0" t="54216"/>
          <a:stretch/>
        </p:blipFill>
        <p:spPr>
          <a:xfrm>
            <a:off x="5794350" y="2597399"/>
            <a:ext cx="3059851" cy="175114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8"/>
          <p:cNvSpPr/>
          <p:nvPr/>
        </p:nvSpPr>
        <p:spPr>
          <a:xfrm>
            <a:off x="6524725" y="1700850"/>
            <a:ext cx="1462200" cy="509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485" name="Google Shape;485;p29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558025"/>
                <a:gridCol w="558025"/>
                <a:gridCol w="558025"/>
                <a:gridCol w="558025"/>
                <a:gridCol w="558025"/>
                <a:gridCol w="558025"/>
                <a:gridCol w="558025"/>
                <a:gridCol w="558025"/>
              </a:tblGrid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6" name="Google Shape;486;p29"/>
          <p:cNvCxnSpPr>
            <a:stCxn id="487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8" name="Google Shape;488;p29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56125" y="26375"/>
            <a:ext cx="2583350" cy="23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29"/>
          <p:cNvCxnSpPr/>
          <p:nvPr/>
        </p:nvCxnSpPr>
        <p:spPr>
          <a:xfrm flipH="1" rot="10800000">
            <a:off x="2821350" y="1158600"/>
            <a:ext cx="371700" cy="300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7" name="Google Shape;487;p29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0" name="Google Shape;490;p29"/>
          <p:cNvCxnSpPr>
            <a:stCxn id="491" idx="3"/>
          </p:cNvCxnSpPr>
          <p:nvPr/>
        </p:nvCxnSpPr>
        <p:spPr>
          <a:xfrm flipH="1" rot="10800000">
            <a:off x="1533223" y="3581902"/>
            <a:ext cx="301800" cy="27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1" name="Google Shape;491;p29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29"/>
          <p:cNvCxnSpPr/>
          <p:nvPr/>
        </p:nvCxnSpPr>
        <p:spPr>
          <a:xfrm>
            <a:off x="2839575" y="1416650"/>
            <a:ext cx="1270200" cy="12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93" name="Google Shape;493;p29"/>
          <p:cNvCxnSpPr/>
          <p:nvPr/>
        </p:nvCxnSpPr>
        <p:spPr>
          <a:xfrm flipH="1">
            <a:off x="3996025" y="260150"/>
            <a:ext cx="1168500" cy="1186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94" name="Google Shape;494;p29"/>
          <p:cNvCxnSpPr/>
          <p:nvPr/>
        </p:nvCxnSpPr>
        <p:spPr>
          <a:xfrm flipH="1" rot="10800000">
            <a:off x="1719075" y="1418150"/>
            <a:ext cx="1300200" cy="9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95" name="Google Shape;495;p29"/>
          <p:cNvCxnSpPr/>
          <p:nvPr/>
        </p:nvCxnSpPr>
        <p:spPr>
          <a:xfrm flipH="1">
            <a:off x="2905400" y="206225"/>
            <a:ext cx="600" cy="1306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96" name="Google Shape;496;p29"/>
          <p:cNvCxnSpPr/>
          <p:nvPr/>
        </p:nvCxnSpPr>
        <p:spPr>
          <a:xfrm flipH="1">
            <a:off x="4015450" y="200300"/>
            <a:ext cx="600" cy="1306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97" name="Google Shape;497;p29"/>
          <p:cNvCxnSpPr/>
          <p:nvPr/>
        </p:nvCxnSpPr>
        <p:spPr>
          <a:xfrm>
            <a:off x="1725025" y="248175"/>
            <a:ext cx="1228500" cy="1216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498" name="Google Shape;498;p29"/>
          <p:cNvPicPr preferRelativeResize="0"/>
          <p:nvPr/>
        </p:nvPicPr>
        <p:blipFill rotWithShape="1">
          <a:blip r:embed="rId4">
            <a:alphaModFix/>
          </a:blip>
          <a:srcRect b="0" l="0" r="0" t="54216"/>
          <a:stretch/>
        </p:blipFill>
        <p:spPr>
          <a:xfrm>
            <a:off x="5794350" y="2597399"/>
            <a:ext cx="3059851" cy="175114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9"/>
          <p:cNvSpPr/>
          <p:nvPr/>
        </p:nvSpPr>
        <p:spPr>
          <a:xfrm>
            <a:off x="6524725" y="1700850"/>
            <a:ext cx="1462200" cy="509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264425" y="778550"/>
            <a:ext cx="149700" cy="149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264425" y="1347800"/>
            <a:ext cx="149700" cy="149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825150" y="778550"/>
            <a:ext cx="149700" cy="149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3376163" y="1347800"/>
            <a:ext cx="149700" cy="149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3940900" y="784475"/>
            <a:ext cx="149700" cy="149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4505425" y="778550"/>
            <a:ext cx="149700" cy="149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512" name="Google Shape;512;p30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558025"/>
                <a:gridCol w="558025"/>
                <a:gridCol w="558025"/>
                <a:gridCol w="558025"/>
                <a:gridCol w="558025"/>
                <a:gridCol w="558025"/>
                <a:gridCol w="558025"/>
                <a:gridCol w="558025"/>
              </a:tblGrid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3" name="Google Shape;513;p30"/>
          <p:cNvCxnSpPr>
            <a:stCxn id="514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5" name="Google Shape;515;p30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56125" y="26375"/>
            <a:ext cx="2583350" cy="23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6" name="Google Shape;516;p30"/>
          <p:cNvCxnSpPr/>
          <p:nvPr/>
        </p:nvCxnSpPr>
        <p:spPr>
          <a:xfrm flipH="1" rot="10800000">
            <a:off x="2821350" y="1158600"/>
            <a:ext cx="371700" cy="300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4" name="Google Shape;514;p30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30"/>
          <p:cNvCxnSpPr>
            <a:stCxn id="518" idx="3"/>
          </p:cNvCxnSpPr>
          <p:nvPr/>
        </p:nvCxnSpPr>
        <p:spPr>
          <a:xfrm flipH="1" rot="10800000">
            <a:off x="1533223" y="3581902"/>
            <a:ext cx="301800" cy="27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8" name="Google Shape;518;p30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" name="Google Shape;519;p30"/>
          <p:cNvCxnSpPr/>
          <p:nvPr/>
        </p:nvCxnSpPr>
        <p:spPr>
          <a:xfrm>
            <a:off x="2839575" y="1416650"/>
            <a:ext cx="1270200" cy="12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20" name="Google Shape;520;p30"/>
          <p:cNvCxnSpPr/>
          <p:nvPr/>
        </p:nvCxnSpPr>
        <p:spPr>
          <a:xfrm flipH="1">
            <a:off x="3996025" y="260150"/>
            <a:ext cx="1168500" cy="1186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21" name="Google Shape;521;p30"/>
          <p:cNvCxnSpPr/>
          <p:nvPr/>
        </p:nvCxnSpPr>
        <p:spPr>
          <a:xfrm flipH="1" rot="10800000">
            <a:off x="1719075" y="1418150"/>
            <a:ext cx="1300200" cy="9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22" name="Google Shape;522;p30"/>
          <p:cNvCxnSpPr/>
          <p:nvPr/>
        </p:nvCxnSpPr>
        <p:spPr>
          <a:xfrm flipH="1">
            <a:off x="2905400" y="206225"/>
            <a:ext cx="600" cy="1306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23" name="Google Shape;523;p30"/>
          <p:cNvCxnSpPr/>
          <p:nvPr/>
        </p:nvCxnSpPr>
        <p:spPr>
          <a:xfrm flipH="1">
            <a:off x="4015450" y="200300"/>
            <a:ext cx="600" cy="1306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24" name="Google Shape;524;p30"/>
          <p:cNvCxnSpPr/>
          <p:nvPr/>
        </p:nvCxnSpPr>
        <p:spPr>
          <a:xfrm>
            <a:off x="1725025" y="248175"/>
            <a:ext cx="1228500" cy="1216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5" name="Google Shape;525;p30"/>
          <p:cNvSpPr/>
          <p:nvPr/>
        </p:nvSpPr>
        <p:spPr>
          <a:xfrm>
            <a:off x="2264425" y="778550"/>
            <a:ext cx="149700" cy="149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2264425" y="1347800"/>
            <a:ext cx="149700" cy="149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2825150" y="778550"/>
            <a:ext cx="149700" cy="149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3376163" y="1347800"/>
            <a:ext cx="149700" cy="149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3940900" y="784475"/>
            <a:ext cx="149700" cy="149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4505425" y="778550"/>
            <a:ext cx="149700" cy="1497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1443425" y="3328050"/>
            <a:ext cx="593100" cy="59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869675" y="1708150"/>
            <a:ext cx="7038900" cy="1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I</a:t>
            </a:r>
            <a:r>
              <a:rPr b="1" lang="en" sz="2000"/>
              <a:t>mprove the sampling-based planning algorithms </a:t>
            </a:r>
            <a:br>
              <a:rPr b="1" lang="en" sz="2000"/>
            </a:br>
            <a:r>
              <a:rPr b="1" lang="en" sz="2000"/>
              <a:t>by discretizing the C-space </a:t>
            </a:r>
            <a:br>
              <a:rPr b="1" lang="en" sz="2000"/>
            </a:b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542" name="Google Shape;5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150" y="707650"/>
            <a:ext cx="5273326" cy="40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6935625" y="2427375"/>
            <a:ext cx="1836600" cy="183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7249950" y="2660725"/>
            <a:ext cx="1338275" cy="857250"/>
          </a:xfrm>
          <a:custGeom>
            <a:rect b="b" l="l" r="r" t="t"/>
            <a:pathLst>
              <a:path extrusionOk="0" h="34290" w="53531">
                <a:moveTo>
                  <a:pt x="24765" y="14859"/>
                </a:moveTo>
                <a:lnTo>
                  <a:pt x="4572" y="0"/>
                </a:lnTo>
                <a:lnTo>
                  <a:pt x="0" y="14288"/>
                </a:lnTo>
                <a:lnTo>
                  <a:pt x="14669" y="16002"/>
                </a:lnTo>
                <a:lnTo>
                  <a:pt x="46101" y="34290"/>
                </a:lnTo>
                <a:lnTo>
                  <a:pt x="53531" y="20384"/>
                </a:lnTo>
                <a:lnTo>
                  <a:pt x="36767" y="1866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9" name="Google Shape;54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 &amp; Con</a:t>
            </a:r>
            <a:endParaRPr/>
          </a:p>
        </p:txBody>
      </p:sp>
      <p:sp>
        <p:nvSpPr>
          <p:cNvPr id="550" name="Google Shape;550;p33"/>
          <p:cNvSpPr txBox="1"/>
          <p:nvPr>
            <p:ph idx="1" type="body"/>
          </p:nvPr>
        </p:nvSpPr>
        <p:spPr>
          <a:xfrm>
            <a:off x="311700" y="1266325"/>
            <a:ext cx="83523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Resolution-based completeness guarantee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sampling, anytime solution improved with more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 reused on collision checking </a:t>
            </a:r>
            <a:br>
              <a:rPr lang="en"/>
            </a:br>
            <a:r>
              <a:rPr lang="en"/>
              <a:t>(passing-by nodes, filling nodes)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consistency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Clearance need to be &gt;</a:t>
            </a:r>
            <a:r>
              <a:rPr lang="en" sz="2000"/>
              <a:t>ε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 guarantee completeness, low-</a:t>
            </a:r>
            <a:r>
              <a:rPr lang="en" sz="2000"/>
              <a:t>ε</a:t>
            </a:r>
            <a:r>
              <a:rPr lang="en"/>
              <a:t> space need to </a:t>
            </a:r>
            <a:br>
              <a:rPr lang="en"/>
            </a:br>
            <a:r>
              <a:rPr lang="en"/>
              <a:t>be exhausted to move on </a:t>
            </a:r>
            <a:endParaRPr/>
          </a:p>
        </p:txBody>
      </p:sp>
      <p:graphicFrame>
        <p:nvGraphicFramePr>
          <p:cNvPr id="551" name="Google Shape;551;p33"/>
          <p:cNvGraphicFramePr/>
          <p:nvPr/>
        </p:nvGraphicFramePr>
        <p:xfrm>
          <a:off x="6935675" y="242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459125"/>
                <a:gridCol w="459125"/>
                <a:gridCol w="459125"/>
                <a:gridCol w="459125"/>
              </a:tblGrid>
              <a:tr h="4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2" name="Google Shape;552;p33"/>
          <p:cNvSpPr/>
          <p:nvPr/>
        </p:nvSpPr>
        <p:spPr>
          <a:xfrm>
            <a:off x="7325400" y="2788975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8253975" y="32708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33"/>
          <p:cNvCxnSpPr/>
          <p:nvPr/>
        </p:nvCxnSpPr>
        <p:spPr>
          <a:xfrm>
            <a:off x="7411875" y="2873775"/>
            <a:ext cx="918900" cy="47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33"/>
          <p:cNvCxnSpPr/>
          <p:nvPr/>
        </p:nvCxnSpPr>
        <p:spPr>
          <a:xfrm>
            <a:off x="7399750" y="2873775"/>
            <a:ext cx="900" cy="4710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3"/>
          <p:cNvCxnSpPr/>
          <p:nvPr/>
        </p:nvCxnSpPr>
        <p:spPr>
          <a:xfrm>
            <a:off x="7405350" y="3345250"/>
            <a:ext cx="9279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562" name="Google Shape;562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dRRT-connect, dRRT-star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dPRM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5"/>
          <p:cNvSpPr txBox="1"/>
          <p:nvPr>
            <p:ph type="ctrTitle"/>
          </p:nvPr>
        </p:nvSpPr>
        <p:spPr>
          <a:xfrm>
            <a:off x="3473650" y="1359675"/>
            <a:ext cx="5017500" cy="19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73" name="Google Shape;573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[1]</a:t>
            </a:r>
            <a:r>
              <a:rPr lang="en"/>
              <a:t> “Sampling-based planning for discrete spaces” - Morgan and Branicky</a:t>
            </a:r>
            <a:br>
              <a:rPr lang="en"/>
            </a:br>
            <a:r>
              <a:rPr lang="en"/>
              <a:t>[2] “Finding a needle in an exponential haystack: Discrete RRT for exploration of implicit roadmaps in multi-robot motion planning ” - Solovey, Salzman, and Halperin</a:t>
            </a:r>
            <a:br>
              <a:rPr lang="en"/>
            </a:br>
            <a:r>
              <a:rPr lang="en"/>
              <a:t>[3] “Sampling-based A* algorithm for robot path-planning” - Persson and Sharf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representation</a:t>
            </a:r>
            <a:endParaRPr/>
          </a:p>
        </p:txBody>
      </p:sp>
      <p:sp>
        <p:nvSpPr>
          <p:cNvPr id="579" name="Google Shape;57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space of arm.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Discretization parameter determining the level and bin size.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and goal are locations in configuration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function is distance in configuration space (L2 Norm).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</a:t>
            </a:r>
            <a:endParaRPr/>
          </a:p>
        </p:txBody>
      </p:sp>
      <p:sp>
        <p:nvSpPr>
          <p:cNvPr id="585" name="Google Shape;585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RRT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PRM (and A* for searching completed roadmap)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RRT*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infrastructure</a:t>
            </a:r>
            <a:endParaRPr/>
          </a:p>
        </p:txBody>
      </p:sp>
      <p:sp>
        <p:nvSpPr>
          <p:cNvPr id="591" name="Google Shape;591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of concept using C++/Mex setup that was provided as part of the assignments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would be used for general planning based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MATLAB would be used for plotting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 - Min/Max</a:t>
            </a:r>
            <a:endParaRPr/>
          </a:p>
        </p:txBody>
      </p:sp>
      <p:sp>
        <p:nvSpPr>
          <p:cNvPr id="597" name="Google Shape;597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Min: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RRT and PRM where samples are taken from a discrete grid over the state space as opposed to over the continuous state space.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Anytime discrete RRT where plan is recomputed for increasing grid resolution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Experimental results and visualize planned motions showing the benefits.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 As above but RRT* (and perhaps there’s a way to rewire using points on the grid in the neighborhood of your sample that haven’t been sampled yet)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499475" y="5210350"/>
            <a:ext cx="3264900" cy="27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197202" y="5602152"/>
            <a:ext cx="621600" cy="45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090072" y="5883399"/>
            <a:ext cx="831600" cy="45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092311" y="6572657"/>
            <a:ext cx="831600" cy="45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638900" y="6693233"/>
            <a:ext cx="501900" cy="75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048789" y="5424462"/>
            <a:ext cx="206100" cy="177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886329" y="7448319"/>
            <a:ext cx="206100" cy="177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1674227" y="708435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355100" y="7487343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949796" y="7487343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544492" y="7487343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630868" y="7183995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564904" y="6240673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1783549" y="6572657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1886540" y="6336906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422600" y="6240673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779328" y="5951975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2851448" y="6144440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958660" y="5663276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065872" y="6433139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065872" y="6818070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173084" y="7106768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387508" y="6625604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923568" y="6433139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352416" y="6721837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459628" y="7106768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352416" y="7395467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4137992" y="7684165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459628" y="7684165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352416" y="6433139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4137992" y="6144440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459628" y="6048207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137992" y="585574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387508" y="5663276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637024" y="5278345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2315388" y="5374578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993752" y="5567043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672116" y="5374578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993752" y="5278345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2958660" y="5374578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280296" y="5470811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601932" y="5278345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709144" y="5567043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2100964" y="7203001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3280296" y="7684165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4459628" y="5663276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5"/>
          <p:cNvCxnSpPr>
            <a:stCxn id="85" idx="7"/>
            <a:endCxn id="122" idx="4"/>
          </p:cNvCxnSpPr>
          <p:nvPr/>
        </p:nvCxnSpPr>
        <p:spPr>
          <a:xfrm flipH="1" rot="10800000">
            <a:off x="2062247" y="7302728"/>
            <a:ext cx="93300" cy="1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>
            <a:stCxn id="85" idx="1"/>
            <a:endCxn id="86" idx="4"/>
          </p:cNvCxnSpPr>
          <p:nvPr/>
        </p:nvCxnSpPr>
        <p:spPr>
          <a:xfrm rot="10800000">
            <a:off x="1728712" y="7183928"/>
            <a:ext cx="187800" cy="29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endCxn id="87" idx="2"/>
          </p:cNvCxnSpPr>
          <p:nvPr/>
        </p:nvCxnSpPr>
        <p:spPr>
          <a:xfrm>
            <a:off x="2092000" y="7537143"/>
            <a:ext cx="26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>
            <a:stCxn id="87" idx="5"/>
            <a:endCxn id="90" idx="3"/>
          </p:cNvCxnSpPr>
          <p:nvPr/>
        </p:nvCxnSpPr>
        <p:spPr>
          <a:xfrm flipH="1" rot="10800000">
            <a:off x="2448308" y="7269057"/>
            <a:ext cx="198600" cy="3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>
            <a:stCxn id="87" idx="6"/>
            <a:endCxn id="88" idx="2"/>
          </p:cNvCxnSpPr>
          <p:nvPr/>
        </p:nvCxnSpPr>
        <p:spPr>
          <a:xfrm>
            <a:off x="2464300" y="7537143"/>
            <a:ext cx="48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>
            <a:stCxn id="86" idx="6"/>
            <a:endCxn id="92" idx="5"/>
          </p:cNvCxnSpPr>
          <p:nvPr/>
        </p:nvCxnSpPr>
        <p:spPr>
          <a:xfrm flipH="1" rot="10800000">
            <a:off x="1783427" y="6657752"/>
            <a:ext cx="93300" cy="4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>
            <a:stCxn id="92" idx="6"/>
            <a:endCxn id="93" idx="5"/>
          </p:cNvCxnSpPr>
          <p:nvPr/>
        </p:nvCxnSpPr>
        <p:spPr>
          <a:xfrm flipH="1" rot="10800000">
            <a:off x="1892749" y="6422057"/>
            <a:ext cx="87000" cy="20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>
            <a:stCxn id="92" idx="3"/>
            <a:endCxn id="91" idx="1"/>
          </p:cNvCxnSpPr>
          <p:nvPr/>
        </p:nvCxnSpPr>
        <p:spPr>
          <a:xfrm rot="10800000">
            <a:off x="1580841" y="6255371"/>
            <a:ext cx="218700" cy="40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>
            <a:stCxn id="91" idx="5"/>
            <a:endCxn id="95" idx="5"/>
          </p:cNvCxnSpPr>
          <p:nvPr/>
        </p:nvCxnSpPr>
        <p:spPr>
          <a:xfrm flipH="1" rot="10800000">
            <a:off x="1658112" y="6037087"/>
            <a:ext cx="214500" cy="28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>
            <a:stCxn id="95" idx="6"/>
            <a:endCxn id="115" idx="3"/>
          </p:cNvCxnSpPr>
          <p:nvPr/>
        </p:nvCxnSpPr>
        <p:spPr>
          <a:xfrm flipH="1" rot="10800000">
            <a:off x="1888528" y="5651975"/>
            <a:ext cx="121200" cy="34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>
            <a:endCxn id="116" idx="3"/>
          </p:cNvCxnSpPr>
          <p:nvPr/>
        </p:nvCxnSpPr>
        <p:spPr>
          <a:xfrm rot="10800000">
            <a:off x="1688108" y="5459592"/>
            <a:ext cx="360600" cy="10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>
            <a:stCxn id="115" idx="5"/>
            <a:endCxn id="117" idx="4"/>
          </p:cNvCxnSpPr>
          <p:nvPr/>
        </p:nvCxnSpPr>
        <p:spPr>
          <a:xfrm rot="10800000">
            <a:off x="2048260" y="5377857"/>
            <a:ext cx="38700" cy="27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>
            <a:stCxn id="115" idx="6"/>
            <a:endCxn id="114" idx="4"/>
          </p:cNvCxnSpPr>
          <p:nvPr/>
        </p:nvCxnSpPr>
        <p:spPr>
          <a:xfrm flipH="1" rot="10800000">
            <a:off x="2102952" y="5474043"/>
            <a:ext cx="267000" cy="14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5"/>
          <p:cNvCxnSpPr>
            <a:stCxn id="93" idx="5"/>
            <a:endCxn id="94" idx="5"/>
          </p:cNvCxnSpPr>
          <p:nvPr/>
        </p:nvCxnSpPr>
        <p:spPr>
          <a:xfrm flipH="1" rot="10800000">
            <a:off x="1979748" y="6325620"/>
            <a:ext cx="536100" cy="9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>
            <a:stCxn id="94" idx="5"/>
            <a:endCxn id="96" idx="3"/>
          </p:cNvCxnSpPr>
          <p:nvPr/>
        </p:nvCxnSpPr>
        <p:spPr>
          <a:xfrm flipH="1" rot="10800000">
            <a:off x="2515808" y="6229387"/>
            <a:ext cx="351600" cy="9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>
            <a:stCxn id="114" idx="5"/>
            <a:endCxn id="113" idx="5"/>
          </p:cNvCxnSpPr>
          <p:nvPr/>
        </p:nvCxnSpPr>
        <p:spPr>
          <a:xfrm flipH="1" rot="10800000">
            <a:off x="2408596" y="5363292"/>
            <a:ext cx="321600" cy="9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>
            <a:stCxn id="88" idx="5"/>
            <a:endCxn id="123" idx="7"/>
          </p:cNvCxnSpPr>
          <p:nvPr/>
        </p:nvCxnSpPr>
        <p:spPr>
          <a:xfrm>
            <a:off x="3043004" y="7572357"/>
            <a:ext cx="330600" cy="12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>
            <a:stCxn id="123" idx="6"/>
            <a:endCxn id="89" idx="4"/>
          </p:cNvCxnSpPr>
          <p:nvPr/>
        </p:nvCxnSpPr>
        <p:spPr>
          <a:xfrm flipH="1" rot="10800000">
            <a:off x="3389496" y="7586965"/>
            <a:ext cx="209700" cy="14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5"/>
          <p:cNvCxnSpPr>
            <a:stCxn id="89" idx="4"/>
            <a:endCxn id="106" idx="7"/>
          </p:cNvCxnSpPr>
          <p:nvPr/>
        </p:nvCxnSpPr>
        <p:spPr>
          <a:xfrm>
            <a:off x="3599092" y="7586943"/>
            <a:ext cx="632100" cy="11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5"/>
          <p:cNvCxnSpPr>
            <a:stCxn id="106" idx="6"/>
            <a:endCxn id="107" idx="2"/>
          </p:cNvCxnSpPr>
          <p:nvPr/>
        </p:nvCxnSpPr>
        <p:spPr>
          <a:xfrm>
            <a:off x="4247192" y="7733965"/>
            <a:ext cx="21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5"/>
          <p:cNvCxnSpPr>
            <a:endCxn id="105" idx="4"/>
          </p:cNvCxnSpPr>
          <p:nvPr/>
        </p:nvCxnSpPr>
        <p:spPr>
          <a:xfrm flipH="1" rot="10800000">
            <a:off x="4247116" y="7495067"/>
            <a:ext cx="159900" cy="2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>
            <a:stCxn id="96" idx="5"/>
            <a:endCxn id="97" idx="1"/>
          </p:cNvCxnSpPr>
          <p:nvPr/>
        </p:nvCxnSpPr>
        <p:spPr>
          <a:xfrm flipH="1" rot="10800000">
            <a:off x="2944656" y="5677754"/>
            <a:ext cx="30000" cy="5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>
            <a:stCxn id="90" idx="7"/>
            <a:endCxn id="100" idx="3"/>
          </p:cNvCxnSpPr>
          <p:nvPr/>
        </p:nvCxnSpPr>
        <p:spPr>
          <a:xfrm flipH="1" rot="10800000">
            <a:off x="2724077" y="7191681"/>
            <a:ext cx="4650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5"/>
          <p:cNvCxnSpPr>
            <a:stCxn id="100" idx="3"/>
            <a:endCxn id="99" idx="5"/>
          </p:cNvCxnSpPr>
          <p:nvPr/>
        </p:nvCxnSpPr>
        <p:spPr>
          <a:xfrm rot="10800000">
            <a:off x="3159076" y="6903182"/>
            <a:ext cx="30000" cy="28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5"/>
          <p:cNvCxnSpPr>
            <a:stCxn id="99" idx="5"/>
            <a:endCxn id="101" idx="0"/>
          </p:cNvCxnSpPr>
          <p:nvPr/>
        </p:nvCxnSpPr>
        <p:spPr>
          <a:xfrm flipH="1" rot="10800000">
            <a:off x="3159080" y="6625584"/>
            <a:ext cx="282900" cy="27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5"/>
          <p:cNvCxnSpPr>
            <a:stCxn id="99" idx="5"/>
            <a:endCxn id="98" idx="7"/>
          </p:cNvCxnSpPr>
          <p:nvPr/>
        </p:nvCxnSpPr>
        <p:spPr>
          <a:xfrm rot="10800000">
            <a:off x="3159080" y="6447684"/>
            <a:ext cx="0" cy="45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5"/>
          <p:cNvCxnSpPr>
            <a:stCxn id="101" idx="6"/>
            <a:endCxn id="102" idx="1"/>
          </p:cNvCxnSpPr>
          <p:nvPr/>
        </p:nvCxnSpPr>
        <p:spPr>
          <a:xfrm flipH="1" rot="10800000">
            <a:off x="3496708" y="6447704"/>
            <a:ext cx="442800" cy="22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5"/>
          <p:cNvCxnSpPr>
            <a:stCxn id="105" idx="1"/>
            <a:endCxn id="104" idx="4"/>
          </p:cNvCxnSpPr>
          <p:nvPr/>
        </p:nvCxnSpPr>
        <p:spPr>
          <a:xfrm flipH="1" rot="10800000">
            <a:off x="4368408" y="7206353"/>
            <a:ext cx="145800" cy="20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5"/>
          <p:cNvCxnSpPr>
            <a:stCxn id="104" idx="1"/>
            <a:endCxn id="103" idx="5"/>
          </p:cNvCxnSpPr>
          <p:nvPr/>
        </p:nvCxnSpPr>
        <p:spPr>
          <a:xfrm rot="10800000">
            <a:off x="4445620" y="6806955"/>
            <a:ext cx="30000" cy="3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5"/>
          <p:cNvCxnSpPr>
            <a:stCxn id="103" idx="4"/>
            <a:endCxn id="108" idx="7"/>
          </p:cNvCxnSpPr>
          <p:nvPr/>
        </p:nvCxnSpPr>
        <p:spPr>
          <a:xfrm flipH="1" rot="10800000">
            <a:off x="4407016" y="6447637"/>
            <a:ext cx="38700" cy="37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/>
          <p:cNvCxnSpPr>
            <a:stCxn id="102" idx="4"/>
            <a:endCxn id="109" idx="4"/>
          </p:cNvCxnSpPr>
          <p:nvPr/>
        </p:nvCxnSpPr>
        <p:spPr>
          <a:xfrm flipH="1" rot="10800000">
            <a:off x="3978168" y="6244139"/>
            <a:ext cx="214500" cy="28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5"/>
          <p:cNvCxnSpPr>
            <a:stCxn id="108" idx="4"/>
            <a:endCxn id="110" idx="4"/>
          </p:cNvCxnSpPr>
          <p:nvPr/>
        </p:nvCxnSpPr>
        <p:spPr>
          <a:xfrm flipH="1" rot="10800000">
            <a:off x="4407016" y="6147839"/>
            <a:ext cx="107100" cy="38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5"/>
          <p:cNvCxnSpPr>
            <a:stCxn id="97" idx="5"/>
            <a:endCxn id="112" idx="4"/>
          </p:cNvCxnSpPr>
          <p:nvPr/>
        </p:nvCxnSpPr>
        <p:spPr>
          <a:xfrm>
            <a:off x="3051868" y="5748290"/>
            <a:ext cx="390300" cy="1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5"/>
          <p:cNvCxnSpPr>
            <a:stCxn id="113" idx="5"/>
            <a:endCxn id="118" idx="0"/>
          </p:cNvCxnSpPr>
          <p:nvPr/>
        </p:nvCxnSpPr>
        <p:spPr>
          <a:xfrm>
            <a:off x="2730232" y="5363359"/>
            <a:ext cx="2829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5"/>
          <p:cNvCxnSpPr>
            <a:stCxn id="97" idx="6"/>
            <a:endCxn id="119" idx="2"/>
          </p:cNvCxnSpPr>
          <p:nvPr/>
        </p:nvCxnSpPr>
        <p:spPr>
          <a:xfrm flipH="1" rot="10800000">
            <a:off x="3067860" y="5520476"/>
            <a:ext cx="212400" cy="19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5"/>
          <p:cNvCxnSpPr>
            <a:endCxn id="121" idx="4"/>
          </p:cNvCxnSpPr>
          <p:nvPr/>
        </p:nvCxnSpPr>
        <p:spPr>
          <a:xfrm flipH="1" rot="10800000">
            <a:off x="3480844" y="5666643"/>
            <a:ext cx="282900" cy="8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5"/>
          <p:cNvCxnSpPr>
            <a:stCxn id="119" idx="6"/>
            <a:endCxn id="120" idx="4"/>
          </p:cNvCxnSpPr>
          <p:nvPr/>
        </p:nvCxnSpPr>
        <p:spPr>
          <a:xfrm flipH="1" rot="10800000">
            <a:off x="3389496" y="5377811"/>
            <a:ext cx="267000" cy="14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5"/>
          <p:cNvCxnSpPr>
            <a:stCxn id="109" idx="6"/>
            <a:endCxn id="111" idx="6"/>
          </p:cNvCxnSpPr>
          <p:nvPr/>
        </p:nvCxnSpPr>
        <p:spPr>
          <a:xfrm rot="10800000">
            <a:off x="4247192" y="5905640"/>
            <a:ext cx="0" cy="28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5"/>
          <p:cNvCxnSpPr>
            <a:stCxn id="110" idx="0"/>
            <a:endCxn id="124" idx="3"/>
          </p:cNvCxnSpPr>
          <p:nvPr/>
        </p:nvCxnSpPr>
        <p:spPr>
          <a:xfrm rot="10800000">
            <a:off x="4475528" y="5748207"/>
            <a:ext cx="38700" cy="30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5"/>
          <p:cNvCxnSpPr>
            <a:stCxn id="121" idx="5"/>
            <a:endCxn id="84" idx="3"/>
          </p:cNvCxnSpPr>
          <p:nvPr/>
        </p:nvCxnSpPr>
        <p:spPr>
          <a:xfrm flipH="1" rot="10800000">
            <a:off x="3802352" y="5576157"/>
            <a:ext cx="276600" cy="7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5"/>
          <p:cNvSpPr/>
          <p:nvPr/>
        </p:nvSpPr>
        <p:spPr>
          <a:xfrm>
            <a:off x="4887650" y="5203500"/>
            <a:ext cx="3264900" cy="27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5594377" y="5660227"/>
            <a:ext cx="621600" cy="45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6487247" y="5941474"/>
            <a:ext cx="831600" cy="45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5489486" y="6630732"/>
            <a:ext cx="831600" cy="45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036075" y="6751308"/>
            <a:ext cx="501900" cy="75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445964" y="5482537"/>
            <a:ext cx="206100" cy="177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5283504" y="7506394"/>
            <a:ext cx="206100" cy="177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5"/>
          <p:cNvCxnSpPr/>
          <p:nvPr/>
        </p:nvCxnSpPr>
        <p:spPr>
          <a:xfrm>
            <a:off x="50627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5"/>
          <p:cNvCxnSpPr/>
          <p:nvPr/>
        </p:nvCxnSpPr>
        <p:spPr>
          <a:xfrm>
            <a:off x="52913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5"/>
          <p:cNvCxnSpPr/>
          <p:nvPr/>
        </p:nvCxnSpPr>
        <p:spPr>
          <a:xfrm>
            <a:off x="55199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5"/>
          <p:cNvCxnSpPr/>
          <p:nvPr/>
        </p:nvCxnSpPr>
        <p:spPr>
          <a:xfrm>
            <a:off x="57485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5"/>
          <p:cNvCxnSpPr/>
          <p:nvPr/>
        </p:nvCxnSpPr>
        <p:spPr>
          <a:xfrm>
            <a:off x="59771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5"/>
          <p:cNvCxnSpPr/>
          <p:nvPr/>
        </p:nvCxnSpPr>
        <p:spPr>
          <a:xfrm>
            <a:off x="62057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5"/>
          <p:cNvCxnSpPr/>
          <p:nvPr/>
        </p:nvCxnSpPr>
        <p:spPr>
          <a:xfrm>
            <a:off x="64343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5"/>
          <p:cNvCxnSpPr/>
          <p:nvPr/>
        </p:nvCxnSpPr>
        <p:spPr>
          <a:xfrm>
            <a:off x="66629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5"/>
          <p:cNvCxnSpPr/>
          <p:nvPr/>
        </p:nvCxnSpPr>
        <p:spPr>
          <a:xfrm>
            <a:off x="68915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5"/>
          <p:cNvCxnSpPr/>
          <p:nvPr/>
        </p:nvCxnSpPr>
        <p:spPr>
          <a:xfrm>
            <a:off x="71201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5"/>
          <p:cNvCxnSpPr/>
          <p:nvPr/>
        </p:nvCxnSpPr>
        <p:spPr>
          <a:xfrm>
            <a:off x="73487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5"/>
          <p:cNvCxnSpPr/>
          <p:nvPr/>
        </p:nvCxnSpPr>
        <p:spPr>
          <a:xfrm>
            <a:off x="75773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5"/>
          <p:cNvCxnSpPr/>
          <p:nvPr/>
        </p:nvCxnSpPr>
        <p:spPr>
          <a:xfrm>
            <a:off x="78059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5"/>
          <p:cNvCxnSpPr/>
          <p:nvPr/>
        </p:nvCxnSpPr>
        <p:spPr>
          <a:xfrm>
            <a:off x="8034575" y="5217175"/>
            <a:ext cx="10200" cy="27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5"/>
          <p:cNvCxnSpPr/>
          <p:nvPr/>
        </p:nvCxnSpPr>
        <p:spPr>
          <a:xfrm rot="5400000">
            <a:off x="6525575" y="3809141"/>
            <a:ext cx="9300" cy="3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5"/>
          <p:cNvCxnSpPr/>
          <p:nvPr/>
        </p:nvCxnSpPr>
        <p:spPr>
          <a:xfrm rot="5400000">
            <a:off x="6525575" y="4016307"/>
            <a:ext cx="9300" cy="3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5"/>
          <p:cNvCxnSpPr/>
          <p:nvPr/>
        </p:nvCxnSpPr>
        <p:spPr>
          <a:xfrm rot="5400000">
            <a:off x="6525575" y="4223473"/>
            <a:ext cx="9300" cy="3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5"/>
          <p:cNvCxnSpPr/>
          <p:nvPr/>
        </p:nvCxnSpPr>
        <p:spPr>
          <a:xfrm rot="5400000">
            <a:off x="6525575" y="4430639"/>
            <a:ext cx="9300" cy="3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5"/>
          <p:cNvCxnSpPr/>
          <p:nvPr/>
        </p:nvCxnSpPr>
        <p:spPr>
          <a:xfrm rot="5400000">
            <a:off x="6525575" y="4637804"/>
            <a:ext cx="9300" cy="3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5"/>
          <p:cNvCxnSpPr/>
          <p:nvPr/>
        </p:nvCxnSpPr>
        <p:spPr>
          <a:xfrm rot="5400000">
            <a:off x="6525575" y="4844970"/>
            <a:ext cx="9300" cy="3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5"/>
          <p:cNvCxnSpPr/>
          <p:nvPr/>
        </p:nvCxnSpPr>
        <p:spPr>
          <a:xfrm rot="5400000">
            <a:off x="6525575" y="5052136"/>
            <a:ext cx="9300" cy="3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5"/>
          <p:cNvCxnSpPr/>
          <p:nvPr/>
        </p:nvCxnSpPr>
        <p:spPr>
          <a:xfrm rot="5400000">
            <a:off x="6525575" y="5259302"/>
            <a:ext cx="9300" cy="3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5"/>
          <p:cNvCxnSpPr/>
          <p:nvPr/>
        </p:nvCxnSpPr>
        <p:spPr>
          <a:xfrm rot="5400000">
            <a:off x="6525575" y="5466468"/>
            <a:ext cx="9300" cy="3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5"/>
          <p:cNvCxnSpPr/>
          <p:nvPr/>
        </p:nvCxnSpPr>
        <p:spPr>
          <a:xfrm rot="5400000">
            <a:off x="6525575" y="5673634"/>
            <a:ext cx="9300" cy="3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5"/>
          <p:cNvCxnSpPr/>
          <p:nvPr/>
        </p:nvCxnSpPr>
        <p:spPr>
          <a:xfrm rot="5400000">
            <a:off x="6525575" y="5880800"/>
            <a:ext cx="9300" cy="3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5"/>
          <p:cNvCxnSpPr/>
          <p:nvPr/>
        </p:nvCxnSpPr>
        <p:spPr>
          <a:xfrm rot="5400000">
            <a:off x="6525575" y="6087966"/>
            <a:ext cx="9300" cy="3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5"/>
          <p:cNvSpPr/>
          <p:nvPr/>
        </p:nvSpPr>
        <p:spPr>
          <a:xfrm>
            <a:off x="5135627" y="71561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5135627" y="60893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5364227" y="54797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821427" y="63179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5821427" y="75371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6050027" y="71561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6507227" y="73847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6964427" y="77657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6735827" y="67751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7193027" y="65465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7650227" y="75371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7878827" y="69275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7650227" y="65465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7878827" y="63179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7650227" y="59369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7421627" y="60893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7193027" y="57083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4907027" y="52511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5135627" y="57083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4907027" y="65465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6278627" y="54797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5821427" y="52511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6735827" y="54797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6507227" y="52511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6278627" y="58607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6278627" y="63179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6735827" y="71561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5592827" y="73847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/>
          <p:nvPr/>
        </p:nvSpPr>
        <p:spPr>
          <a:xfrm>
            <a:off x="5135627" y="77657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6278627" y="7765702"/>
            <a:ext cx="109200" cy="9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15"/>
          <p:cNvCxnSpPr>
            <a:stCxn id="171" idx="3"/>
            <a:endCxn id="226" idx="7"/>
          </p:cNvCxnSpPr>
          <p:nvPr/>
        </p:nvCxnSpPr>
        <p:spPr>
          <a:xfrm flipH="1">
            <a:off x="5228787" y="7657985"/>
            <a:ext cx="84900" cy="12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5"/>
          <p:cNvCxnSpPr>
            <a:stCxn id="171" idx="7"/>
            <a:endCxn id="225" idx="3"/>
          </p:cNvCxnSpPr>
          <p:nvPr/>
        </p:nvCxnSpPr>
        <p:spPr>
          <a:xfrm flipH="1" rot="10800000">
            <a:off x="5459422" y="7469703"/>
            <a:ext cx="149400" cy="6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5"/>
          <p:cNvCxnSpPr>
            <a:stCxn id="171" idx="1"/>
            <a:endCxn id="198" idx="5"/>
          </p:cNvCxnSpPr>
          <p:nvPr/>
        </p:nvCxnSpPr>
        <p:spPr>
          <a:xfrm rot="10800000">
            <a:off x="5228787" y="7241103"/>
            <a:ext cx="84900" cy="29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5"/>
          <p:cNvCxnSpPr>
            <a:stCxn id="198" idx="7"/>
            <a:endCxn id="217" idx="4"/>
          </p:cNvCxnSpPr>
          <p:nvPr/>
        </p:nvCxnSpPr>
        <p:spPr>
          <a:xfrm rot="10800000">
            <a:off x="4961535" y="6645988"/>
            <a:ext cx="267300" cy="5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5"/>
          <p:cNvCxnSpPr>
            <a:stCxn id="217" idx="7"/>
            <a:endCxn id="199" idx="3"/>
          </p:cNvCxnSpPr>
          <p:nvPr/>
        </p:nvCxnSpPr>
        <p:spPr>
          <a:xfrm flipH="1" rot="10800000">
            <a:off x="5000235" y="6174388"/>
            <a:ext cx="151500" cy="38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5"/>
          <p:cNvCxnSpPr>
            <a:stCxn id="199" idx="0"/>
            <a:endCxn id="216" idx="4"/>
          </p:cNvCxnSpPr>
          <p:nvPr/>
        </p:nvCxnSpPr>
        <p:spPr>
          <a:xfrm rot="10800000">
            <a:off x="5190227" y="5807902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5"/>
          <p:cNvCxnSpPr>
            <a:stCxn id="199" idx="5"/>
            <a:endCxn id="201" idx="2"/>
          </p:cNvCxnSpPr>
          <p:nvPr/>
        </p:nvCxnSpPr>
        <p:spPr>
          <a:xfrm>
            <a:off x="5228835" y="6174316"/>
            <a:ext cx="5925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5"/>
          <p:cNvCxnSpPr>
            <a:stCxn id="216" idx="4"/>
          </p:cNvCxnSpPr>
          <p:nvPr/>
        </p:nvCxnSpPr>
        <p:spPr>
          <a:xfrm rot="10800000">
            <a:off x="5002427" y="5378002"/>
            <a:ext cx="187800" cy="42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5"/>
          <p:cNvCxnSpPr>
            <a:stCxn id="216" idx="7"/>
            <a:endCxn id="200" idx="3"/>
          </p:cNvCxnSpPr>
          <p:nvPr/>
        </p:nvCxnSpPr>
        <p:spPr>
          <a:xfrm flipH="1" rot="10800000">
            <a:off x="5228835" y="5564788"/>
            <a:ext cx="151500" cy="15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5"/>
          <p:cNvCxnSpPr>
            <a:stCxn id="200" idx="6"/>
            <a:endCxn id="219" idx="3"/>
          </p:cNvCxnSpPr>
          <p:nvPr/>
        </p:nvCxnSpPr>
        <p:spPr>
          <a:xfrm flipH="1" rot="10800000">
            <a:off x="5473427" y="5336002"/>
            <a:ext cx="3639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5"/>
          <p:cNvCxnSpPr>
            <a:stCxn id="225" idx="5"/>
            <a:endCxn id="202" idx="1"/>
          </p:cNvCxnSpPr>
          <p:nvPr/>
        </p:nvCxnSpPr>
        <p:spPr>
          <a:xfrm>
            <a:off x="5686035" y="7469716"/>
            <a:ext cx="151500" cy="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5"/>
          <p:cNvCxnSpPr>
            <a:stCxn id="202" idx="6"/>
            <a:endCxn id="203" idx="3"/>
          </p:cNvCxnSpPr>
          <p:nvPr/>
        </p:nvCxnSpPr>
        <p:spPr>
          <a:xfrm flipH="1" rot="10800000">
            <a:off x="5930627" y="7241002"/>
            <a:ext cx="135300" cy="34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5"/>
          <p:cNvCxnSpPr>
            <a:stCxn id="202" idx="5"/>
            <a:endCxn id="227" idx="1"/>
          </p:cNvCxnSpPr>
          <p:nvPr/>
        </p:nvCxnSpPr>
        <p:spPr>
          <a:xfrm>
            <a:off x="5914635" y="7622116"/>
            <a:ext cx="380100" cy="15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5"/>
          <p:cNvCxnSpPr>
            <a:stCxn id="227" idx="7"/>
            <a:endCxn id="204" idx="4"/>
          </p:cNvCxnSpPr>
          <p:nvPr/>
        </p:nvCxnSpPr>
        <p:spPr>
          <a:xfrm flipH="1" rot="10800000">
            <a:off x="6371835" y="7484188"/>
            <a:ext cx="189900" cy="29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5"/>
          <p:cNvCxnSpPr>
            <a:stCxn id="227" idx="5"/>
            <a:endCxn id="205" idx="3"/>
          </p:cNvCxnSpPr>
          <p:nvPr/>
        </p:nvCxnSpPr>
        <p:spPr>
          <a:xfrm>
            <a:off x="6371835" y="7850716"/>
            <a:ext cx="60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5"/>
          <p:cNvCxnSpPr>
            <a:stCxn id="204" idx="6"/>
            <a:endCxn id="224" idx="3"/>
          </p:cNvCxnSpPr>
          <p:nvPr/>
        </p:nvCxnSpPr>
        <p:spPr>
          <a:xfrm flipH="1" rot="10800000">
            <a:off x="6616427" y="7241002"/>
            <a:ext cx="1353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5"/>
          <p:cNvCxnSpPr>
            <a:stCxn id="224" idx="0"/>
            <a:endCxn id="206" idx="4"/>
          </p:cNvCxnSpPr>
          <p:nvPr/>
        </p:nvCxnSpPr>
        <p:spPr>
          <a:xfrm rot="10800000">
            <a:off x="6790427" y="6874702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5"/>
          <p:cNvCxnSpPr>
            <a:stCxn id="206" idx="6"/>
            <a:endCxn id="207" idx="2"/>
          </p:cNvCxnSpPr>
          <p:nvPr/>
        </p:nvCxnSpPr>
        <p:spPr>
          <a:xfrm flipH="1" rot="10800000">
            <a:off x="6845027" y="6596302"/>
            <a:ext cx="3480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5"/>
          <p:cNvCxnSpPr>
            <a:stCxn id="201" idx="6"/>
            <a:endCxn id="223" idx="2"/>
          </p:cNvCxnSpPr>
          <p:nvPr/>
        </p:nvCxnSpPr>
        <p:spPr>
          <a:xfrm>
            <a:off x="5930627" y="6367702"/>
            <a:ext cx="34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5"/>
          <p:cNvCxnSpPr>
            <a:stCxn id="223" idx="7"/>
            <a:endCxn id="222" idx="4"/>
          </p:cNvCxnSpPr>
          <p:nvPr/>
        </p:nvCxnSpPr>
        <p:spPr>
          <a:xfrm rot="10800000">
            <a:off x="6333135" y="5960188"/>
            <a:ext cx="38700" cy="37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5"/>
          <p:cNvCxnSpPr>
            <a:stCxn id="222" idx="6"/>
            <a:endCxn id="218" idx="4"/>
          </p:cNvCxnSpPr>
          <p:nvPr/>
        </p:nvCxnSpPr>
        <p:spPr>
          <a:xfrm rot="10800000">
            <a:off x="6333227" y="5579302"/>
            <a:ext cx="54600" cy="33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5"/>
          <p:cNvCxnSpPr>
            <a:stCxn id="218" idx="7"/>
            <a:endCxn id="221" idx="3"/>
          </p:cNvCxnSpPr>
          <p:nvPr/>
        </p:nvCxnSpPr>
        <p:spPr>
          <a:xfrm flipH="1" rot="10800000">
            <a:off x="6371835" y="5336188"/>
            <a:ext cx="151500" cy="15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5"/>
          <p:cNvCxnSpPr>
            <a:stCxn id="221" idx="5"/>
            <a:endCxn id="220" idx="0"/>
          </p:cNvCxnSpPr>
          <p:nvPr/>
        </p:nvCxnSpPr>
        <p:spPr>
          <a:xfrm>
            <a:off x="6600435" y="5336116"/>
            <a:ext cx="189900" cy="14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5"/>
          <p:cNvCxnSpPr>
            <a:stCxn id="205" idx="6"/>
            <a:endCxn id="208" idx="2"/>
          </p:cNvCxnSpPr>
          <p:nvPr/>
        </p:nvCxnSpPr>
        <p:spPr>
          <a:xfrm flipH="1" rot="10800000">
            <a:off x="7073627" y="7586902"/>
            <a:ext cx="5766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15"/>
          <p:cNvCxnSpPr>
            <a:stCxn id="208" idx="6"/>
            <a:endCxn id="209" idx="4"/>
          </p:cNvCxnSpPr>
          <p:nvPr/>
        </p:nvCxnSpPr>
        <p:spPr>
          <a:xfrm flipH="1" rot="10800000">
            <a:off x="7759427" y="7027102"/>
            <a:ext cx="174000" cy="55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5"/>
          <p:cNvCxnSpPr>
            <a:stCxn id="207" idx="6"/>
            <a:endCxn id="210" idx="3"/>
          </p:cNvCxnSpPr>
          <p:nvPr/>
        </p:nvCxnSpPr>
        <p:spPr>
          <a:xfrm>
            <a:off x="7302227" y="6596302"/>
            <a:ext cx="363900" cy="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5"/>
          <p:cNvCxnSpPr>
            <a:stCxn id="210" idx="6"/>
            <a:endCxn id="211" idx="3"/>
          </p:cNvCxnSpPr>
          <p:nvPr/>
        </p:nvCxnSpPr>
        <p:spPr>
          <a:xfrm flipH="1" rot="10800000">
            <a:off x="7759427" y="6402802"/>
            <a:ext cx="135300" cy="1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5"/>
          <p:cNvCxnSpPr>
            <a:stCxn id="211" idx="2"/>
            <a:endCxn id="213" idx="7"/>
          </p:cNvCxnSpPr>
          <p:nvPr/>
        </p:nvCxnSpPr>
        <p:spPr>
          <a:xfrm rot="10800000">
            <a:off x="7514927" y="6104002"/>
            <a:ext cx="363900" cy="2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5"/>
          <p:cNvCxnSpPr>
            <a:stCxn id="213" idx="7"/>
            <a:endCxn id="212" idx="3"/>
          </p:cNvCxnSpPr>
          <p:nvPr/>
        </p:nvCxnSpPr>
        <p:spPr>
          <a:xfrm flipH="1" rot="10800000">
            <a:off x="7514835" y="6021988"/>
            <a:ext cx="151500" cy="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5"/>
          <p:cNvCxnSpPr>
            <a:stCxn id="213" idx="7"/>
            <a:endCxn id="214" idx="4"/>
          </p:cNvCxnSpPr>
          <p:nvPr/>
        </p:nvCxnSpPr>
        <p:spPr>
          <a:xfrm rot="10800000">
            <a:off x="7247535" y="5807788"/>
            <a:ext cx="267300" cy="29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5"/>
          <p:cNvCxnSpPr>
            <a:stCxn id="214" idx="5"/>
            <a:endCxn id="170" idx="3"/>
          </p:cNvCxnSpPr>
          <p:nvPr/>
        </p:nvCxnSpPr>
        <p:spPr>
          <a:xfrm flipH="1" rot="10800000">
            <a:off x="7286235" y="5634016"/>
            <a:ext cx="189900" cy="15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9" name="Google Shape;2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98" y="1415425"/>
            <a:ext cx="4014202" cy="1347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373" y="3007843"/>
            <a:ext cx="4014200" cy="136611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5"/>
          <p:cNvSpPr txBox="1"/>
          <p:nvPr/>
        </p:nvSpPr>
        <p:spPr>
          <a:xfrm>
            <a:off x="5194500" y="5491275"/>
            <a:ext cx="34515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2" name="Google Shape;26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596" y="1110745"/>
            <a:ext cx="3444303" cy="34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268" name="Google Shape;268;p16"/>
          <p:cNvPicPr preferRelativeResize="0"/>
          <p:nvPr/>
        </p:nvPicPr>
        <p:blipFill rotWithShape="1">
          <a:blip r:embed="rId3">
            <a:alphaModFix/>
          </a:blip>
          <a:srcRect b="71808" l="0" r="0" t="0"/>
          <a:stretch/>
        </p:blipFill>
        <p:spPr>
          <a:xfrm>
            <a:off x="2795575" y="667950"/>
            <a:ext cx="3076350" cy="10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6"/>
          <p:cNvPicPr preferRelativeResize="0"/>
          <p:nvPr/>
        </p:nvPicPr>
        <p:blipFill rotWithShape="1">
          <a:blip r:embed="rId4">
            <a:alphaModFix/>
          </a:blip>
          <a:srcRect b="0" l="0" r="0" t="53727"/>
          <a:stretch/>
        </p:blipFill>
        <p:spPr>
          <a:xfrm>
            <a:off x="5958400" y="3130399"/>
            <a:ext cx="3059851" cy="17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6"/>
          <p:cNvPicPr preferRelativeResize="0"/>
          <p:nvPr/>
        </p:nvPicPr>
        <p:blipFill rotWithShape="1">
          <a:blip r:embed="rId5">
            <a:alphaModFix/>
          </a:blip>
          <a:srcRect b="0" l="0" r="0" t="4680"/>
          <a:stretch/>
        </p:blipFill>
        <p:spPr>
          <a:xfrm>
            <a:off x="125750" y="1836475"/>
            <a:ext cx="2583350" cy="2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/>
          <p:cNvPicPr preferRelativeResize="0"/>
          <p:nvPr/>
        </p:nvPicPr>
        <p:blipFill rotWithShape="1">
          <a:blip r:embed="rId3">
            <a:alphaModFix/>
          </a:blip>
          <a:srcRect b="0" l="0" r="0" t="28279"/>
          <a:stretch/>
        </p:blipFill>
        <p:spPr>
          <a:xfrm>
            <a:off x="2795575" y="2195650"/>
            <a:ext cx="3076350" cy="274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6"/>
          <p:cNvPicPr preferRelativeResize="0"/>
          <p:nvPr/>
        </p:nvPicPr>
        <p:blipFill rotWithShape="1">
          <a:blip r:embed="rId4">
            <a:alphaModFix/>
          </a:blip>
          <a:srcRect b="46340" l="0" r="0" t="0"/>
          <a:stretch/>
        </p:blipFill>
        <p:spPr>
          <a:xfrm>
            <a:off x="5958400" y="484800"/>
            <a:ext cx="3059851" cy="205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279" name="Google Shape;279;p17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2232075"/>
                <a:gridCol w="2232075"/>
              </a:tblGrid>
              <a:tr h="223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0" name="Google Shape;280;p17"/>
          <p:cNvCxnSpPr>
            <a:stCxn id="281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2" name="Google Shape;282;p17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43300" y="79350"/>
            <a:ext cx="2583350" cy="2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7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17"/>
          <p:cNvPicPr preferRelativeResize="0"/>
          <p:nvPr/>
        </p:nvPicPr>
        <p:blipFill rotWithShape="1">
          <a:blip r:embed="rId4">
            <a:alphaModFix/>
          </a:blip>
          <a:srcRect b="70712" l="0" r="0" t="0"/>
          <a:stretch/>
        </p:blipFill>
        <p:spPr>
          <a:xfrm>
            <a:off x="5991250" y="2855075"/>
            <a:ext cx="3076350" cy="11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7"/>
          <p:cNvSpPr/>
          <p:nvPr/>
        </p:nvSpPr>
        <p:spPr>
          <a:xfrm>
            <a:off x="6464000" y="568125"/>
            <a:ext cx="1920900" cy="234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"/>
          <p:cNvSpPr/>
          <p:nvPr/>
        </p:nvSpPr>
        <p:spPr>
          <a:xfrm>
            <a:off x="5991250" y="2633050"/>
            <a:ext cx="2583300" cy="142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293" name="Google Shape;293;p18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1115850"/>
                <a:gridCol w="1115850"/>
                <a:gridCol w="1115850"/>
                <a:gridCol w="1115850"/>
              </a:tblGrid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4" name="Google Shape;294;p18"/>
          <p:cNvCxnSpPr>
            <a:stCxn id="295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18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8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43300" y="79350"/>
            <a:ext cx="2583350" cy="2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8"/>
          <p:cNvPicPr preferRelativeResize="0"/>
          <p:nvPr/>
        </p:nvPicPr>
        <p:blipFill rotWithShape="1">
          <a:blip r:embed="rId4">
            <a:alphaModFix/>
          </a:blip>
          <a:srcRect b="70712" l="0" r="0" t="0"/>
          <a:stretch/>
        </p:blipFill>
        <p:spPr>
          <a:xfrm>
            <a:off x="5991250" y="2855075"/>
            <a:ext cx="3076350" cy="11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8"/>
          <p:cNvSpPr/>
          <p:nvPr/>
        </p:nvSpPr>
        <p:spPr>
          <a:xfrm>
            <a:off x="6464000" y="568125"/>
            <a:ext cx="1920900" cy="234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5991250" y="2633050"/>
            <a:ext cx="2583300" cy="142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307" name="Google Shape;307;p19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1115850"/>
                <a:gridCol w="1115850"/>
                <a:gridCol w="1115850"/>
                <a:gridCol w="1115850"/>
              </a:tblGrid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8" name="Google Shape;308;p19"/>
          <p:cNvCxnSpPr>
            <a:stCxn id="309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9"/>
          <p:cNvCxnSpPr/>
          <p:nvPr/>
        </p:nvCxnSpPr>
        <p:spPr>
          <a:xfrm flipH="1" rot="10800000">
            <a:off x="2821350" y="1158600"/>
            <a:ext cx="371700" cy="300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09" name="Google Shape;309;p19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19"/>
          <p:cNvCxnSpPr>
            <a:stCxn id="312" idx="3"/>
          </p:cNvCxnSpPr>
          <p:nvPr/>
        </p:nvCxnSpPr>
        <p:spPr>
          <a:xfrm flipH="1" rot="10800000">
            <a:off x="1533223" y="3581902"/>
            <a:ext cx="301800" cy="27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12" name="Google Shape;312;p19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43300" y="79350"/>
            <a:ext cx="2583350" cy="2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9"/>
          <p:cNvPicPr preferRelativeResize="0"/>
          <p:nvPr/>
        </p:nvPicPr>
        <p:blipFill rotWithShape="1">
          <a:blip r:embed="rId4">
            <a:alphaModFix/>
          </a:blip>
          <a:srcRect b="70712" l="0" r="0" t="0"/>
          <a:stretch/>
        </p:blipFill>
        <p:spPr>
          <a:xfrm>
            <a:off x="5991250" y="2855075"/>
            <a:ext cx="3076350" cy="11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/>
          <p:nvPr/>
        </p:nvSpPr>
        <p:spPr>
          <a:xfrm>
            <a:off x="6464000" y="568125"/>
            <a:ext cx="1920900" cy="234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5991250" y="2633050"/>
            <a:ext cx="2583300" cy="142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323" name="Google Shape;323;p20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1115850"/>
                <a:gridCol w="1115850"/>
                <a:gridCol w="1115850"/>
                <a:gridCol w="1115850"/>
              </a:tblGrid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4" name="Google Shape;324;p20"/>
          <p:cNvCxnSpPr>
            <a:stCxn id="325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44150" y="269050"/>
            <a:ext cx="2583350" cy="23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0"/>
          <p:cNvCxnSpPr/>
          <p:nvPr/>
        </p:nvCxnSpPr>
        <p:spPr>
          <a:xfrm flipH="1" rot="10800000">
            <a:off x="2821350" y="1158600"/>
            <a:ext cx="371700" cy="300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25" name="Google Shape;325;p20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20"/>
          <p:cNvCxnSpPr>
            <a:stCxn id="329" idx="3"/>
          </p:cNvCxnSpPr>
          <p:nvPr/>
        </p:nvCxnSpPr>
        <p:spPr>
          <a:xfrm flipH="1" rot="10800000">
            <a:off x="1533223" y="3581902"/>
            <a:ext cx="301800" cy="27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29" name="Google Shape;329;p20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1479375" y="3366725"/>
            <a:ext cx="593100" cy="59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 rotWithShape="1">
          <a:blip r:embed="rId4">
            <a:alphaModFix/>
          </a:blip>
          <a:srcRect b="46114" l="0" r="0" t="0"/>
          <a:stretch/>
        </p:blipFill>
        <p:spPr>
          <a:xfrm>
            <a:off x="6024300" y="2571750"/>
            <a:ext cx="3059851" cy="206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0"/>
          <p:cNvSpPr/>
          <p:nvPr/>
        </p:nvSpPr>
        <p:spPr>
          <a:xfrm>
            <a:off x="6335600" y="2740900"/>
            <a:ext cx="1920900" cy="431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6458025" y="1385650"/>
            <a:ext cx="1920900" cy="234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/>
          <p:nvPr/>
        </p:nvSpPr>
        <p:spPr>
          <a:xfrm>
            <a:off x="667850" y="293750"/>
            <a:ext cx="4464300" cy="4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886125" y="128325"/>
            <a:ext cx="4464150" cy="4757775"/>
          </a:xfrm>
          <a:custGeom>
            <a:rect b="b" l="l" r="r" t="t"/>
            <a:pathLst>
              <a:path extrusionOk="0" h="190311" w="178566">
                <a:moveTo>
                  <a:pt x="74782" y="88684"/>
                </a:moveTo>
                <a:lnTo>
                  <a:pt x="60881" y="190311"/>
                </a:lnTo>
                <a:lnTo>
                  <a:pt x="23010" y="189831"/>
                </a:lnTo>
                <a:lnTo>
                  <a:pt x="0" y="129670"/>
                </a:lnTo>
                <a:lnTo>
                  <a:pt x="47219" y="92519"/>
                </a:lnTo>
                <a:lnTo>
                  <a:pt x="1918" y="40267"/>
                </a:lnTo>
                <a:lnTo>
                  <a:pt x="35234" y="0"/>
                </a:lnTo>
                <a:lnTo>
                  <a:pt x="178566" y="719"/>
                </a:lnTo>
                <a:lnTo>
                  <a:pt x="177128" y="74782"/>
                </a:lnTo>
                <a:lnTo>
                  <a:pt x="177847" y="378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340" name="Google Shape;340;p21"/>
          <p:cNvGraphicFramePr/>
          <p:nvPr/>
        </p:nvGraphicFramePr>
        <p:xfrm>
          <a:off x="667900" y="2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{D04A398A-1BDA-4AB8-A909-6A9F13BCBCDF}</a:tableStyleId>
              </a:tblPr>
              <a:tblGrid>
                <a:gridCol w="1115850"/>
                <a:gridCol w="1115850"/>
                <a:gridCol w="1115850"/>
                <a:gridCol w="1115850"/>
              </a:tblGrid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1" name="Google Shape;341;p21"/>
          <p:cNvCxnSpPr>
            <a:stCxn id="342" idx="6"/>
          </p:cNvCxnSpPr>
          <p:nvPr/>
        </p:nvCxnSpPr>
        <p:spPr>
          <a:xfrm>
            <a:off x="3193050" y="1201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3" name="Google Shape;343;p21"/>
          <p:cNvPicPr preferRelativeResize="0"/>
          <p:nvPr/>
        </p:nvPicPr>
        <p:blipFill rotWithShape="1">
          <a:blip r:embed="rId3">
            <a:alphaModFix/>
          </a:blip>
          <a:srcRect b="0" l="0" r="0" t="4680"/>
          <a:stretch/>
        </p:blipFill>
        <p:spPr>
          <a:xfrm>
            <a:off x="5956125" y="26375"/>
            <a:ext cx="2583350" cy="23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21"/>
          <p:cNvCxnSpPr/>
          <p:nvPr/>
        </p:nvCxnSpPr>
        <p:spPr>
          <a:xfrm flipH="1" rot="10800000">
            <a:off x="2821350" y="1158600"/>
            <a:ext cx="371700" cy="300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2" name="Google Shape;342;p21"/>
          <p:cNvSpPr/>
          <p:nvPr/>
        </p:nvSpPr>
        <p:spPr>
          <a:xfrm>
            <a:off x="3043350" y="1126850"/>
            <a:ext cx="149700" cy="14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21"/>
          <p:cNvCxnSpPr>
            <a:stCxn id="346" idx="3"/>
          </p:cNvCxnSpPr>
          <p:nvPr/>
        </p:nvCxnSpPr>
        <p:spPr>
          <a:xfrm flipH="1" rot="10800000">
            <a:off x="1533223" y="3581902"/>
            <a:ext cx="301800" cy="2781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6" name="Google Shape;346;p21"/>
          <p:cNvSpPr/>
          <p:nvPr/>
        </p:nvSpPr>
        <p:spPr>
          <a:xfrm>
            <a:off x="1511300" y="3732225"/>
            <a:ext cx="149700" cy="14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1479375" y="3366725"/>
            <a:ext cx="593100" cy="59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1"/>
          <p:cNvPicPr preferRelativeResize="0"/>
          <p:nvPr/>
        </p:nvPicPr>
        <p:blipFill rotWithShape="1">
          <a:blip r:embed="rId4">
            <a:alphaModFix/>
          </a:blip>
          <a:srcRect b="0" l="0" r="0" t="28098"/>
          <a:stretch/>
        </p:blipFill>
        <p:spPr>
          <a:xfrm>
            <a:off x="5956125" y="2393450"/>
            <a:ext cx="3076350" cy="27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1"/>
          <p:cNvSpPr/>
          <p:nvPr/>
        </p:nvSpPr>
        <p:spPr>
          <a:xfrm>
            <a:off x="6305650" y="2758875"/>
            <a:ext cx="2520000" cy="300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