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2" r:id="rId6"/>
    <p:sldId id="260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1AC99-79CB-4B9D-980F-3FB7D34EA7DB}" v="20" dt="2022-09-14T09:46:36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j Pawar" userId="6992d70c1863ee5d" providerId="LiveId" clId="{D431AC99-79CB-4B9D-980F-3FB7D34EA7DB}"/>
    <pc:docChg chg="undo custSel addSld modSld">
      <pc:chgData name="Viraj Pawar" userId="6992d70c1863ee5d" providerId="LiveId" clId="{D431AC99-79CB-4B9D-980F-3FB7D34EA7DB}" dt="2022-09-14T11:10:23.411" v="1586" actId="20577"/>
      <pc:docMkLst>
        <pc:docMk/>
      </pc:docMkLst>
      <pc:sldChg chg="addSp modSp mod">
        <pc:chgData name="Viraj Pawar" userId="6992d70c1863ee5d" providerId="LiveId" clId="{D431AC99-79CB-4B9D-980F-3FB7D34EA7DB}" dt="2022-09-14T11:09:04.755" v="1579" actId="20577"/>
        <pc:sldMkLst>
          <pc:docMk/>
          <pc:sldMk cId="3001641599" sldId="263"/>
        </pc:sldMkLst>
        <pc:spChg chg="mod">
          <ac:chgData name="Viraj Pawar" userId="6992d70c1863ee5d" providerId="LiveId" clId="{D431AC99-79CB-4B9D-980F-3FB7D34EA7DB}" dt="2022-09-13T19:22:02.619" v="12" actId="20577"/>
          <ac:spMkLst>
            <pc:docMk/>
            <pc:sldMk cId="3001641599" sldId="263"/>
            <ac:spMk id="2" creationId="{45E89BDF-F444-2888-103F-3ED4FA0629F3}"/>
          </ac:spMkLst>
        </pc:spChg>
        <pc:spChg chg="add mod">
          <ac:chgData name="Viraj Pawar" userId="6992d70c1863ee5d" providerId="LiveId" clId="{D431AC99-79CB-4B9D-980F-3FB7D34EA7DB}" dt="2022-09-13T19:22:24.341" v="23" actId="14100"/>
          <ac:spMkLst>
            <pc:docMk/>
            <pc:sldMk cId="3001641599" sldId="263"/>
            <ac:spMk id="6" creationId="{B6E8F10E-02ED-A8C5-3FF4-87B82E17E2E0}"/>
          </ac:spMkLst>
        </pc:spChg>
        <pc:spChg chg="add mod">
          <ac:chgData name="Viraj Pawar" userId="6992d70c1863ee5d" providerId="LiveId" clId="{D431AC99-79CB-4B9D-980F-3FB7D34EA7DB}" dt="2022-09-14T11:09:04.755" v="1579" actId="20577"/>
          <ac:spMkLst>
            <pc:docMk/>
            <pc:sldMk cId="3001641599" sldId="263"/>
            <ac:spMk id="8" creationId="{92DAA03C-5262-043A-25EF-FD02FA966FB5}"/>
          </ac:spMkLst>
        </pc:spChg>
      </pc:sldChg>
      <pc:sldChg chg="modSp mod">
        <pc:chgData name="Viraj Pawar" userId="6992d70c1863ee5d" providerId="LiveId" clId="{D431AC99-79CB-4B9D-980F-3FB7D34EA7DB}" dt="2022-09-13T19:35:29.645" v="360" actId="20577"/>
        <pc:sldMkLst>
          <pc:docMk/>
          <pc:sldMk cId="834978520" sldId="264"/>
        </pc:sldMkLst>
        <pc:spChg chg="mod">
          <ac:chgData name="Viraj Pawar" userId="6992d70c1863ee5d" providerId="LiveId" clId="{D431AC99-79CB-4B9D-980F-3FB7D34EA7DB}" dt="2022-09-13T19:35:29.645" v="360" actId="20577"/>
          <ac:spMkLst>
            <pc:docMk/>
            <pc:sldMk cId="834978520" sldId="264"/>
            <ac:spMk id="2" creationId="{75D62BC5-243C-38DA-8E2C-5938531B4DDA}"/>
          </ac:spMkLst>
        </pc:spChg>
      </pc:sldChg>
      <pc:sldChg chg="addSp delSp modSp new mod">
        <pc:chgData name="Viraj Pawar" userId="6992d70c1863ee5d" providerId="LiveId" clId="{D431AC99-79CB-4B9D-980F-3FB7D34EA7DB}" dt="2022-09-14T09:46:44.340" v="1576" actId="1076"/>
        <pc:sldMkLst>
          <pc:docMk/>
          <pc:sldMk cId="576274456" sldId="265"/>
        </pc:sldMkLst>
        <pc:spChg chg="mod">
          <ac:chgData name="Viraj Pawar" userId="6992d70c1863ee5d" providerId="LiveId" clId="{D431AC99-79CB-4B9D-980F-3FB7D34EA7DB}" dt="2022-09-13T19:38:48.545" v="380" actId="1076"/>
          <ac:spMkLst>
            <pc:docMk/>
            <pc:sldMk cId="576274456" sldId="265"/>
            <ac:spMk id="2" creationId="{8F48DE68-7870-23C7-2BFA-5090857575E4}"/>
          </ac:spMkLst>
        </pc:spChg>
        <pc:spChg chg="del">
          <ac:chgData name="Viraj Pawar" userId="6992d70c1863ee5d" providerId="LiveId" clId="{D431AC99-79CB-4B9D-980F-3FB7D34EA7DB}" dt="2022-09-13T19:38:14.773" v="362"/>
          <ac:spMkLst>
            <pc:docMk/>
            <pc:sldMk cId="576274456" sldId="265"/>
            <ac:spMk id="3" creationId="{4A065514-9D47-40DB-E346-FCD69ACDD947}"/>
          </ac:spMkLst>
        </pc:spChg>
        <pc:spChg chg="add del mod">
          <ac:chgData name="Viraj Pawar" userId="6992d70c1863ee5d" providerId="LiveId" clId="{D431AC99-79CB-4B9D-980F-3FB7D34EA7DB}" dt="2022-09-14T07:27:45.226" v="1529"/>
          <ac:spMkLst>
            <pc:docMk/>
            <pc:sldMk cId="576274456" sldId="265"/>
            <ac:spMk id="4" creationId="{D6E23117-C29C-C4EC-9DDC-0BE88A238559}"/>
          </ac:spMkLst>
        </pc:spChg>
        <pc:spChg chg="add del mod">
          <ac:chgData name="Viraj Pawar" userId="6992d70c1863ee5d" providerId="LiveId" clId="{D431AC99-79CB-4B9D-980F-3FB7D34EA7DB}" dt="2022-09-14T09:46:36.506" v="1569"/>
          <ac:spMkLst>
            <pc:docMk/>
            <pc:sldMk cId="576274456" sldId="265"/>
            <ac:spMk id="9" creationId="{4B59EC1B-BE16-801A-B69F-9356EAE183B0}"/>
          </ac:spMkLst>
        </pc:spChg>
        <pc:picChg chg="add del mod">
          <ac:chgData name="Viraj Pawar" userId="6992d70c1863ee5d" providerId="LiveId" clId="{D431AC99-79CB-4B9D-980F-3FB7D34EA7DB}" dt="2022-09-14T07:27:12.963" v="1528" actId="478"/>
          <ac:picMkLst>
            <pc:docMk/>
            <pc:sldMk cId="576274456" sldId="265"/>
            <ac:picMk id="5" creationId="{9536979C-B5AA-0D95-681F-9B4271A47DF3}"/>
          </ac:picMkLst>
        </pc:picChg>
        <pc:picChg chg="add del mod">
          <ac:chgData name="Viraj Pawar" userId="6992d70c1863ee5d" providerId="LiveId" clId="{D431AC99-79CB-4B9D-980F-3FB7D34EA7DB}" dt="2022-09-14T09:46:14.506" v="1568" actId="478"/>
          <ac:picMkLst>
            <pc:docMk/>
            <pc:sldMk cId="576274456" sldId="265"/>
            <ac:picMk id="7" creationId="{CA303277-4018-F436-B6C7-44686C48942A}"/>
          </ac:picMkLst>
        </pc:picChg>
        <pc:picChg chg="add mod">
          <ac:chgData name="Viraj Pawar" userId="6992d70c1863ee5d" providerId="LiveId" clId="{D431AC99-79CB-4B9D-980F-3FB7D34EA7DB}" dt="2022-09-14T09:46:44.340" v="1576" actId="1076"/>
          <ac:picMkLst>
            <pc:docMk/>
            <pc:sldMk cId="576274456" sldId="265"/>
            <ac:picMk id="11" creationId="{090FB07C-60A6-A05D-4212-00CE42CC6851}"/>
          </ac:picMkLst>
        </pc:picChg>
      </pc:sldChg>
      <pc:sldChg chg="modSp add mod">
        <pc:chgData name="Viraj Pawar" userId="6992d70c1863ee5d" providerId="LiveId" clId="{D431AC99-79CB-4B9D-980F-3FB7D34EA7DB}" dt="2022-09-13T19:39:51.807" v="400" actId="20577"/>
        <pc:sldMkLst>
          <pc:docMk/>
          <pc:sldMk cId="1898185171" sldId="266"/>
        </pc:sldMkLst>
        <pc:spChg chg="mod">
          <ac:chgData name="Viraj Pawar" userId="6992d70c1863ee5d" providerId="LiveId" clId="{D431AC99-79CB-4B9D-980F-3FB7D34EA7DB}" dt="2022-09-13T19:39:51.807" v="400" actId="20577"/>
          <ac:spMkLst>
            <pc:docMk/>
            <pc:sldMk cId="1898185171" sldId="266"/>
            <ac:spMk id="2" creationId="{75D62BC5-243C-38DA-8E2C-5938531B4DDA}"/>
          </ac:spMkLst>
        </pc:spChg>
      </pc:sldChg>
      <pc:sldChg chg="addSp delSp modSp add mod">
        <pc:chgData name="Viraj Pawar" userId="6992d70c1863ee5d" providerId="LiveId" clId="{D431AC99-79CB-4B9D-980F-3FB7D34EA7DB}" dt="2022-09-14T11:10:23.411" v="1586" actId="20577"/>
        <pc:sldMkLst>
          <pc:docMk/>
          <pc:sldMk cId="1141824224" sldId="267"/>
        </pc:sldMkLst>
        <pc:spChg chg="mod">
          <ac:chgData name="Viraj Pawar" userId="6992d70c1863ee5d" providerId="LiveId" clId="{D431AC99-79CB-4B9D-980F-3FB7D34EA7DB}" dt="2022-09-13T21:30:43.002" v="414" actId="1076"/>
          <ac:spMkLst>
            <pc:docMk/>
            <pc:sldMk cId="1141824224" sldId="267"/>
            <ac:spMk id="2" creationId="{75D62BC5-243C-38DA-8E2C-5938531B4DDA}"/>
          </ac:spMkLst>
        </pc:spChg>
        <pc:spChg chg="add del mod">
          <ac:chgData name="Viraj Pawar" userId="6992d70c1863ee5d" providerId="LiveId" clId="{D431AC99-79CB-4B9D-980F-3FB7D34EA7DB}" dt="2022-09-13T19:40:10.131" v="407"/>
          <ac:spMkLst>
            <pc:docMk/>
            <pc:sldMk cId="1141824224" sldId="267"/>
            <ac:spMk id="3" creationId="{C42AD6E8-40CF-19AF-CE95-E0EFAC84CEDC}"/>
          </ac:spMkLst>
        </pc:spChg>
        <pc:spChg chg="add del mod">
          <ac:chgData name="Viraj Pawar" userId="6992d70c1863ee5d" providerId="LiveId" clId="{D431AC99-79CB-4B9D-980F-3FB7D34EA7DB}" dt="2022-09-13T21:30:23.328" v="413"/>
          <ac:spMkLst>
            <pc:docMk/>
            <pc:sldMk cId="1141824224" sldId="267"/>
            <ac:spMk id="4" creationId="{B4D7CB0C-B99D-1B43-71E6-60FF3E63755B}"/>
          </ac:spMkLst>
        </pc:spChg>
        <pc:spChg chg="add mod">
          <ac:chgData name="Viraj Pawar" userId="6992d70c1863ee5d" providerId="LiveId" clId="{D431AC99-79CB-4B9D-980F-3FB7D34EA7DB}" dt="2022-09-14T11:10:23.411" v="1586" actId="20577"/>
          <ac:spMkLst>
            <pc:docMk/>
            <pc:sldMk cId="1141824224" sldId="267"/>
            <ac:spMk id="5" creationId="{CCA9AC92-7272-89F0-5A8F-9773836595BB}"/>
          </ac:spMkLst>
        </pc:spChg>
      </pc:sldChg>
      <pc:sldChg chg="addSp delSp modSp add mod">
        <pc:chgData name="Viraj Pawar" userId="6992d70c1863ee5d" providerId="LiveId" clId="{D431AC99-79CB-4B9D-980F-3FB7D34EA7DB}" dt="2022-09-13T22:58:01.863" v="807" actId="1076"/>
        <pc:sldMkLst>
          <pc:docMk/>
          <pc:sldMk cId="1811657248" sldId="268"/>
        </pc:sldMkLst>
        <pc:spChg chg="del mod">
          <ac:chgData name="Viraj Pawar" userId="6992d70c1863ee5d" providerId="LiveId" clId="{D431AC99-79CB-4B9D-980F-3FB7D34EA7DB}" dt="2022-09-13T22:54:49.832" v="619" actId="478"/>
          <ac:spMkLst>
            <pc:docMk/>
            <pc:sldMk cId="1811657248" sldId="268"/>
            <ac:spMk id="2" creationId="{75D62BC5-243C-38DA-8E2C-5938531B4DDA}"/>
          </ac:spMkLst>
        </pc:spChg>
        <pc:spChg chg="add mod">
          <ac:chgData name="Viraj Pawar" userId="6992d70c1863ee5d" providerId="LiveId" clId="{D431AC99-79CB-4B9D-980F-3FB7D34EA7DB}" dt="2022-09-13T22:55:05.365" v="640" actId="1076"/>
          <ac:spMkLst>
            <pc:docMk/>
            <pc:sldMk cId="1811657248" sldId="268"/>
            <ac:spMk id="4" creationId="{51FE1048-D123-F3A7-26BE-B276C08D2E38}"/>
          </ac:spMkLst>
        </pc:spChg>
        <pc:spChg chg="add mod">
          <ac:chgData name="Viraj Pawar" userId="6992d70c1863ee5d" providerId="LiveId" clId="{D431AC99-79CB-4B9D-980F-3FB7D34EA7DB}" dt="2022-09-13T22:58:01.863" v="807" actId="1076"/>
          <ac:spMkLst>
            <pc:docMk/>
            <pc:sldMk cId="1811657248" sldId="268"/>
            <ac:spMk id="5" creationId="{6E463D03-10D9-D821-A05A-C8E44BEC909B}"/>
          </ac:spMkLst>
        </pc:spChg>
      </pc:sldChg>
      <pc:sldChg chg="modSp add mod">
        <pc:chgData name="Viraj Pawar" userId="6992d70c1863ee5d" providerId="LiveId" clId="{D431AC99-79CB-4B9D-980F-3FB7D34EA7DB}" dt="2022-09-13T22:58:20.888" v="817" actId="20577"/>
        <pc:sldMkLst>
          <pc:docMk/>
          <pc:sldMk cId="2999964696" sldId="269"/>
        </pc:sldMkLst>
        <pc:spChg chg="mod">
          <ac:chgData name="Viraj Pawar" userId="6992d70c1863ee5d" providerId="LiveId" clId="{D431AC99-79CB-4B9D-980F-3FB7D34EA7DB}" dt="2022-09-13T22:58:20.888" v="817" actId="20577"/>
          <ac:spMkLst>
            <pc:docMk/>
            <pc:sldMk cId="2999964696" sldId="269"/>
            <ac:spMk id="2" creationId="{75D62BC5-243C-38DA-8E2C-5938531B4DDA}"/>
          </ac:spMkLst>
        </pc:spChg>
      </pc:sldChg>
      <pc:sldChg chg="addSp modSp add mod">
        <pc:chgData name="Viraj Pawar" userId="6992d70c1863ee5d" providerId="LiveId" clId="{D431AC99-79CB-4B9D-980F-3FB7D34EA7DB}" dt="2022-09-13T23:07:06.960" v="971" actId="20577"/>
        <pc:sldMkLst>
          <pc:docMk/>
          <pc:sldMk cId="1943351384" sldId="270"/>
        </pc:sldMkLst>
        <pc:spChg chg="mod">
          <ac:chgData name="Viraj Pawar" userId="6992d70c1863ee5d" providerId="LiveId" clId="{D431AC99-79CB-4B9D-980F-3FB7D34EA7DB}" dt="2022-09-13T22:58:28.379" v="819" actId="1076"/>
          <ac:spMkLst>
            <pc:docMk/>
            <pc:sldMk cId="1943351384" sldId="270"/>
            <ac:spMk id="2" creationId="{75D62BC5-243C-38DA-8E2C-5938531B4DDA}"/>
          </ac:spMkLst>
        </pc:spChg>
        <pc:spChg chg="add mod">
          <ac:chgData name="Viraj Pawar" userId="6992d70c1863ee5d" providerId="LiveId" clId="{D431AC99-79CB-4B9D-980F-3FB7D34EA7DB}" dt="2022-09-13T23:07:06.960" v="971" actId="20577"/>
          <ac:spMkLst>
            <pc:docMk/>
            <pc:sldMk cId="1943351384" sldId="270"/>
            <ac:spMk id="3" creationId="{44188D53-ED51-198A-C73D-7CFC96B0A60E}"/>
          </ac:spMkLst>
        </pc:spChg>
      </pc:sldChg>
      <pc:sldChg chg="addSp modSp add mod">
        <pc:chgData name="Viraj Pawar" userId="6992d70c1863ee5d" providerId="LiveId" clId="{D431AC99-79CB-4B9D-980F-3FB7D34EA7DB}" dt="2022-09-13T23:11:53.644" v="1073" actId="1076"/>
        <pc:sldMkLst>
          <pc:docMk/>
          <pc:sldMk cId="1254790614" sldId="271"/>
        </pc:sldMkLst>
        <pc:spChg chg="mod">
          <ac:chgData name="Viraj Pawar" userId="6992d70c1863ee5d" providerId="LiveId" clId="{D431AC99-79CB-4B9D-980F-3FB7D34EA7DB}" dt="2022-09-13T23:10:31.058" v="995" actId="20577"/>
          <ac:spMkLst>
            <pc:docMk/>
            <pc:sldMk cId="1254790614" sldId="271"/>
            <ac:spMk id="2" creationId="{75D62BC5-243C-38DA-8E2C-5938531B4DDA}"/>
          </ac:spMkLst>
        </pc:spChg>
        <pc:spChg chg="add mod">
          <ac:chgData name="Viraj Pawar" userId="6992d70c1863ee5d" providerId="LiveId" clId="{D431AC99-79CB-4B9D-980F-3FB7D34EA7DB}" dt="2022-09-13T23:11:53.644" v="1073" actId="1076"/>
          <ac:spMkLst>
            <pc:docMk/>
            <pc:sldMk cId="1254790614" sldId="271"/>
            <ac:spMk id="3" creationId="{077FEC5F-B074-37C5-853D-2B373CB803F6}"/>
          </ac:spMkLst>
        </pc:spChg>
      </pc:sldChg>
      <pc:sldChg chg="addSp delSp modSp add mod">
        <pc:chgData name="Viraj Pawar" userId="6992d70c1863ee5d" providerId="LiveId" clId="{D431AC99-79CB-4B9D-980F-3FB7D34EA7DB}" dt="2022-09-13T23:25:45.916" v="1103"/>
        <pc:sldMkLst>
          <pc:docMk/>
          <pc:sldMk cId="3309577105" sldId="272"/>
        </pc:sldMkLst>
        <pc:spChg chg="mod">
          <ac:chgData name="Viraj Pawar" userId="6992d70c1863ee5d" providerId="LiveId" clId="{D431AC99-79CB-4B9D-980F-3FB7D34EA7DB}" dt="2022-09-13T23:12:15.898" v="1096" actId="20577"/>
          <ac:spMkLst>
            <pc:docMk/>
            <pc:sldMk cId="3309577105" sldId="272"/>
            <ac:spMk id="2" creationId="{75D62BC5-243C-38DA-8E2C-5938531B4DDA}"/>
          </ac:spMkLst>
        </pc:spChg>
        <pc:spChg chg="add del mod">
          <ac:chgData name="Viraj Pawar" userId="6992d70c1863ee5d" providerId="LiveId" clId="{D431AC99-79CB-4B9D-980F-3FB7D34EA7DB}" dt="2022-09-13T23:25:45.916" v="1103"/>
          <ac:spMkLst>
            <pc:docMk/>
            <pc:sldMk cId="3309577105" sldId="272"/>
            <ac:spMk id="4" creationId="{FEC60B96-5F09-BE5B-B474-AC8B9DA0DAB8}"/>
          </ac:spMkLst>
        </pc:spChg>
        <pc:picChg chg="add mod">
          <ac:chgData name="Viraj Pawar" userId="6992d70c1863ee5d" providerId="LiveId" clId="{D431AC99-79CB-4B9D-980F-3FB7D34EA7DB}" dt="2022-09-13T23:25:44.821" v="1101" actId="1076"/>
          <ac:picMkLst>
            <pc:docMk/>
            <pc:sldMk cId="3309577105" sldId="272"/>
            <ac:picMk id="6" creationId="{F2F070F7-66B3-968F-16D8-E383997EA172}"/>
          </ac:picMkLst>
        </pc:picChg>
      </pc:sldChg>
      <pc:sldChg chg="addSp delSp modSp add mod">
        <pc:chgData name="Viraj Pawar" userId="6992d70c1863ee5d" providerId="LiveId" clId="{D431AC99-79CB-4B9D-980F-3FB7D34EA7DB}" dt="2022-09-14T08:22:46.067" v="1567" actId="20577"/>
        <pc:sldMkLst>
          <pc:docMk/>
          <pc:sldMk cId="934564410" sldId="273"/>
        </pc:sldMkLst>
        <pc:spChg chg="mod">
          <ac:chgData name="Viraj Pawar" userId="6992d70c1863ee5d" providerId="LiveId" clId="{D431AC99-79CB-4B9D-980F-3FB7D34EA7DB}" dt="2022-09-14T06:33:59.624" v="1147" actId="20577"/>
          <ac:spMkLst>
            <pc:docMk/>
            <pc:sldMk cId="934564410" sldId="273"/>
            <ac:spMk id="2" creationId="{75D62BC5-243C-38DA-8E2C-5938531B4DDA}"/>
          </ac:spMkLst>
        </pc:spChg>
        <pc:spChg chg="del">
          <ac:chgData name="Viraj Pawar" userId="6992d70c1863ee5d" providerId="LiveId" clId="{D431AC99-79CB-4B9D-980F-3FB7D34EA7DB}" dt="2022-09-14T06:34:03.259" v="1148" actId="478"/>
          <ac:spMkLst>
            <pc:docMk/>
            <pc:sldMk cId="934564410" sldId="273"/>
            <ac:spMk id="3" creationId="{077FEC5F-B074-37C5-853D-2B373CB803F6}"/>
          </ac:spMkLst>
        </pc:spChg>
        <pc:spChg chg="add mod">
          <ac:chgData name="Viraj Pawar" userId="6992d70c1863ee5d" providerId="LiveId" clId="{D431AC99-79CB-4B9D-980F-3FB7D34EA7DB}" dt="2022-09-14T08:22:46.067" v="1567" actId="20577"/>
          <ac:spMkLst>
            <pc:docMk/>
            <pc:sldMk cId="934564410" sldId="273"/>
            <ac:spMk id="4" creationId="{6527D295-1B90-D546-F2CD-2C165CD9E6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6F2-07E1-B130-34A9-EA1904DD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C6AAE-9D40-899C-062E-DB495A5C8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FF40-4F26-2C69-6750-7474AFA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F1C7-1E24-5463-9868-304C302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9B5CF-40B5-5EE8-CE80-F34EE89B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25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4B5-4292-592C-6101-B6AC3D4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25E0B-505D-59C5-3D95-B94410C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9EC7-4701-CEAC-8EDC-01B68560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19A2-9AE9-5EDE-3917-F9A869F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7B52-CBBB-95DD-4855-8A0B5A47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13157-CE59-CD32-B708-9D96AD95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B062B-E411-EDBC-813A-6332EC03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4FB0-5B47-971A-9233-67C3BF8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FA0C-3078-E38E-CE7E-FF35AC67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CD96-266D-BFF9-C82E-C5947E3C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79C7-07E8-EDE5-3059-148AAFE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DD9C-EAE1-7863-FAC9-AD3D2391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A6ED-EF76-8DE3-3FC6-6FB0F6AD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A5A3-7BC3-4455-C0A3-0020DB15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FF76-DDE7-A4EF-F33B-476032D0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C9BA-C489-7DB7-5AFC-992BDAC8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4A759-D6A5-5CAA-261C-6CDE2117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9662-B4FA-DC42-6B7D-B0A988A8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5625-A87E-B400-2414-8063577E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D8D0-BBB1-C40E-23C0-3E90C97A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531D-BC58-1997-5F34-F4C725E4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4DAD-3978-5985-8AB9-7C5CB8D5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3255B-3372-F9CB-AC84-704B415B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C84B4-F19C-29F6-FD4C-D4AE4892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8F86-2B6C-996C-CDA5-9F52DDD7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6FBE1-3844-EEDC-A8DB-7F0B9AC1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FEBB-7CD8-1E9A-739E-1EBABEA6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4077-641B-401C-AADB-864ABA14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3660-9695-18CE-6DB2-0C54A91B8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85C3A-B24B-DC37-3E4A-7CA3E8730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D5F03-2C16-97B6-BBDA-F05EFC85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B39A1-4B48-E049-3F36-535C1BFE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22E7D-7068-6C52-4DB8-F1352A7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7479D-4936-790A-B8DF-B47FDD5F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C6D6-F61A-C514-B556-45E7106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2CF67-0479-16A5-EBC7-FE417766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EA2B-9562-21A2-D413-C231F186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DA19-AF30-CB0F-B292-14CA693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6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E16C1-839A-B0B2-9D82-E9C8C7C7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5D001-FAAA-838C-3D85-5E6E6526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3985-7B9D-BC9B-9997-06D17B91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B522-FA30-DCF0-D0CD-FE02CC05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FA94-5E09-CC0E-E7C9-119D2645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B26FC-102A-3A7B-72F9-25AA9681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35DD9-FF54-F3D1-777A-8DCD4882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A4A1-5B3A-82D3-27B9-81E4C45D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A2FE5-6C63-6910-1735-9535887D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7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45D-29A3-A049-8699-DF0FE54E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AE54B-F290-6FC9-18DB-FBE3AE45E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BFC48-5670-DEB1-9957-FF329343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7663-88A2-B4D6-E996-35793578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EEBD1-CE7E-8294-22D0-100A27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C0B5C-6993-AD07-AC3F-D38CF5DF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50669-6667-6B2A-1849-4C88409B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30AD-09F3-C200-BE79-B96C0978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10C7-2FD0-A0DA-D8E0-A895E1EA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1D7A-0808-4066-A976-5E6B499A84DB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F7DB-F518-8A43-694C-40DAFA962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752-B289-31D3-FCE6-1001C3773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BBF4-8CD4-41E6-95B8-AC0A81606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E03E-67AF-52BA-9F6D-63F80618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421" y="171557"/>
            <a:ext cx="3481779" cy="463443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76B-C693-2B6D-11E4-A956FCFB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58" y="967236"/>
            <a:ext cx="11472883" cy="5951723"/>
          </a:xfrm>
        </p:spPr>
        <p:txBody>
          <a:bodyPr/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Data description</a:t>
            </a:r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quality 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Feature Selection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2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76200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9AC92-7272-89F0-5A8F-9773836595BB}"/>
              </a:ext>
            </a:extLst>
          </p:cNvPr>
          <p:cNvSpPr txBox="1"/>
          <p:nvPr/>
        </p:nvSpPr>
        <p:spPr>
          <a:xfrm>
            <a:off x="1173480" y="1386840"/>
            <a:ext cx="9372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 of frequency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Target encoding – </a:t>
            </a:r>
            <a:r>
              <a:rPr lang="en-GB" dirty="0" err="1"/>
              <a:t>Groupby</a:t>
            </a:r>
            <a:r>
              <a:rPr lang="en-GB" dirty="0"/>
              <a:t> mean for each category and smoothing done to prevent overfitting </a:t>
            </a:r>
          </a:p>
        </p:txBody>
      </p:sp>
    </p:spTree>
    <p:extLst>
      <p:ext uri="{BB962C8B-B14F-4D97-AF65-F5344CB8AC3E}">
        <p14:creationId xmlns:p14="http://schemas.microsoft.com/office/powerpoint/2010/main" val="114182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E1048-D123-F3A7-26BE-B276C08D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20" y="167323"/>
            <a:ext cx="7635240" cy="919797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63D03-10D9-D821-A05A-C8E44BEC909B}"/>
              </a:ext>
            </a:extLst>
          </p:cNvPr>
          <p:cNvSpPr txBox="1"/>
          <p:nvPr/>
        </p:nvSpPr>
        <p:spPr>
          <a:xfrm>
            <a:off x="1508760" y="1569720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was done using correlation, Mutual information score and recursive use of </a:t>
            </a:r>
            <a:r>
              <a:rPr lang="en-US" dirty="0" err="1"/>
              <a:t>XGBoost</a:t>
            </a:r>
            <a:r>
              <a:rPr lang="en-US" dirty="0"/>
              <a:t> on smaller sets of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65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71240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6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23844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88D53-ED51-198A-C73D-7CFC96B0A60E}"/>
              </a:ext>
            </a:extLst>
          </p:cNvPr>
          <p:cNvSpPr txBox="1"/>
          <p:nvPr/>
        </p:nvSpPr>
        <p:spPr>
          <a:xfrm>
            <a:off x="934720" y="1051560"/>
            <a:ext cx="746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Multiple regression as a base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with regularization.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35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1144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FEC5F-B074-37C5-853D-2B373CB803F6}"/>
              </a:ext>
            </a:extLst>
          </p:cNvPr>
          <p:cNvSpPr txBox="1"/>
          <p:nvPr/>
        </p:nvSpPr>
        <p:spPr>
          <a:xfrm>
            <a:off x="822960" y="1534160"/>
            <a:ext cx="551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</a:t>
            </a:r>
          </a:p>
          <a:p>
            <a:r>
              <a:rPr lang="en-US" dirty="0"/>
              <a:t>Multiple linear regression RMSE: 0.70</a:t>
            </a:r>
          </a:p>
          <a:p>
            <a:r>
              <a:rPr lang="en-US" dirty="0" err="1"/>
              <a:t>XGBoost</a:t>
            </a:r>
            <a:r>
              <a:rPr lang="en-US" dirty="0"/>
              <a:t> RMSE: 0.63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9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00" y="33496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r>
              <a:rPr lang="en-US" dirty="0" err="1"/>
              <a:t>explanability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070F7-66B3-968F-16D8-E383997E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53" y="1417261"/>
            <a:ext cx="7056941" cy="4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7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1144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Suggestion for next steps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7D295-1B90-D546-F2CD-2C165CD9E631}"/>
              </a:ext>
            </a:extLst>
          </p:cNvPr>
          <p:cNvSpPr txBox="1"/>
          <p:nvPr/>
        </p:nvSpPr>
        <p:spPr>
          <a:xfrm>
            <a:off x="1317877" y="1049666"/>
            <a:ext cx="9238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with cross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different technique to address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different feature engineering technique like log transformation, box-cox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different feature selection techniques like OLS regression, Chi square test, ANOVA, Use Gini impurity from random forest, PCA.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6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DE68-7870-23C7-2BFA-50908575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0"/>
            <a:ext cx="10515600" cy="1325563"/>
          </a:xfrm>
        </p:spPr>
        <p:txBody>
          <a:bodyPr/>
          <a:lstStyle/>
          <a:p>
            <a:r>
              <a:rPr lang="en-US" dirty="0"/>
              <a:t>					Process</a:t>
            </a:r>
            <a:endParaRPr lang="en-GB" dirty="0"/>
          </a:p>
        </p:txBody>
      </p:sp>
      <p:pic>
        <p:nvPicPr>
          <p:cNvPr id="11" name="Content Placeholder 10" descr="Diagram">
            <a:extLst>
              <a:ext uri="{FF2B5EF4-FFF2-40B4-BE49-F238E27FC236}">
                <a16:creationId xmlns:a16="http://schemas.microsoft.com/office/drawing/2014/main" id="{090FB07C-60A6-A05D-4212-00CE42CC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00" y="1100597"/>
            <a:ext cx="9608088" cy="5073935"/>
          </a:xfrm>
        </p:spPr>
      </p:pic>
    </p:spTree>
    <p:extLst>
      <p:ext uri="{BB962C8B-B14F-4D97-AF65-F5344CB8AC3E}">
        <p14:creationId xmlns:p14="http://schemas.microsoft.com/office/powerpoint/2010/main" val="57627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71240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Understanding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2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BDF-F444-2888-103F-3ED4FA06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48285"/>
            <a:ext cx="406400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D65C-3B5A-35DF-7C3B-BD5FB7769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938848"/>
            <a:ext cx="10515600" cy="4351338"/>
          </a:xfrm>
        </p:spPr>
        <p:txBody>
          <a:bodyPr/>
          <a:lstStyle/>
          <a:p>
            <a:r>
              <a:rPr lang="en-US" dirty="0"/>
              <a:t>Data Format csv: raw data (9592 rows, 35 columns ) and raw target – (9589 rows, 3 columns)</a:t>
            </a:r>
          </a:p>
          <a:p>
            <a:r>
              <a:rPr lang="en-US" dirty="0"/>
              <a:t>Continuous variable: 14</a:t>
            </a:r>
          </a:p>
          <a:p>
            <a:r>
              <a:rPr lang="en-US" dirty="0"/>
              <a:t>Discrete variables: 8</a:t>
            </a:r>
          </a:p>
          <a:p>
            <a:r>
              <a:rPr lang="en-US" dirty="0"/>
              <a:t>Data time variable: 10</a:t>
            </a:r>
          </a:p>
          <a:p>
            <a:endParaRPr lang="en-US" dirty="0"/>
          </a:p>
          <a:p>
            <a:r>
              <a:rPr lang="en-US" dirty="0"/>
              <a:t>The data contains missing values, duplicate columns, special character column.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2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71240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49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BDF-F444-2888-103F-3ED4FA06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242" y="-667296"/>
            <a:ext cx="5120640" cy="483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BE96B-5CF7-CE12-4A11-7C8357B20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79" y="346698"/>
            <a:ext cx="5872582" cy="2962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55718-FA5A-E88F-0BF1-24DD8CDE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62" y="352506"/>
            <a:ext cx="4408657" cy="3483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181E42-61B4-7041-5084-3A8DEF0A5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8" y="3117673"/>
            <a:ext cx="4978400" cy="3794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09C1B-EAD2-B2D3-D657-0F2516D6B02C}"/>
              </a:ext>
            </a:extLst>
          </p:cNvPr>
          <p:cNvSpPr txBox="1"/>
          <p:nvPr/>
        </p:nvSpPr>
        <p:spPr>
          <a:xfrm>
            <a:off x="6071285" y="4414520"/>
            <a:ext cx="50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contains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Multicollinearity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correlation between dependent variable and independent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BCE17-347C-4846-F587-883A89F1114D}"/>
              </a:ext>
            </a:extLst>
          </p:cNvPr>
          <p:cNvSpPr txBox="1"/>
          <p:nvPr/>
        </p:nvSpPr>
        <p:spPr>
          <a:xfrm>
            <a:off x="1794933" y="0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36634-E26B-C82D-312E-F31F8D33EDC2}"/>
              </a:ext>
            </a:extLst>
          </p:cNvPr>
          <p:cNvSpPr txBox="1"/>
          <p:nvPr/>
        </p:nvSpPr>
        <p:spPr>
          <a:xfrm>
            <a:off x="8496299" y="-22634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AC476-04C9-BFCA-784D-B4FD2C3EE5E0}"/>
              </a:ext>
            </a:extLst>
          </p:cNvPr>
          <p:cNvSpPr txBox="1"/>
          <p:nvPr/>
        </p:nvSpPr>
        <p:spPr>
          <a:xfrm>
            <a:off x="1709419" y="31176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8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71240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9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BDF-F444-2888-103F-3ED4FA06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922" y="130264"/>
            <a:ext cx="5120640" cy="483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E8F10E-02ED-A8C5-3FF4-87B82E17E2E0}"/>
              </a:ext>
            </a:extLst>
          </p:cNvPr>
          <p:cNvSpPr txBox="1">
            <a:spLocks/>
          </p:cNvSpPr>
          <p:nvPr/>
        </p:nvSpPr>
        <p:spPr>
          <a:xfrm>
            <a:off x="559282" y="1156424"/>
            <a:ext cx="5663718" cy="926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AA03C-5262-043A-25EF-FD02FA966FB5}"/>
              </a:ext>
            </a:extLst>
          </p:cNvPr>
          <p:cNvSpPr txBox="1"/>
          <p:nvPr/>
        </p:nvSpPr>
        <p:spPr>
          <a:xfrm>
            <a:off x="746760" y="1640840"/>
            <a:ext cx="8698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Imputed missing values for continuous with median and categorical columns with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414A"/>
                </a:solidFill>
                <a:effectLst/>
              </a:rPr>
              <a:t>Split “when” columns in weekday, day,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A414A"/>
                </a:solidFill>
              </a:rPr>
              <a:t>Calculate time difference between start and end of process, subprocess1 columns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6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BC5-243C-38DA-8E2C-5938531B4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080" y="2712403"/>
            <a:ext cx="8783320" cy="716597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8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273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Outline</vt:lpstr>
      <vt:lpstr>     Process</vt:lpstr>
      <vt:lpstr>Data Understanding</vt:lpstr>
      <vt:lpstr>Data Description</vt:lpstr>
      <vt:lpstr>Data Exploration</vt:lpstr>
      <vt:lpstr>Data Exploration</vt:lpstr>
      <vt:lpstr>Data Preparation</vt:lpstr>
      <vt:lpstr>Data Preprocessing</vt:lpstr>
      <vt:lpstr>Feature engineering</vt:lpstr>
      <vt:lpstr>Feature engineering</vt:lpstr>
      <vt:lpstr>Feature Selection</vt:lpstr>
      <vt:lpstr>Modeling </vt:lpstr>
      <vt:lpstr>Modeling </vt:lpstr>
      <vt:lpstr>Evaluation </vt:lpstr>
      <vt:lpstr>Model explanability </vt:lpstr>
      <vt:lpstr>Suggestion for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Viraj Pawar</dc:creator>
  <cp:lastModifiedBy>Viraj Pawar</cp:lastModifiedBy>
  <cp:revision>1</cp:revision>
  <dcterms:created xsi:type="dcterms:W3CDTF">2022-09-13T08:50:55Z</dcterms:created>
  <dcterms:modified xsi:type="dcterms:W3CDTF">2022-09-14T11:10:32Z</dcterms:modified>
</cp:coreProperties>
</file>