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63" r:id="rId4"/>
    <p:sldId id="257" r:id="rId5"/>
    <p:sldId id="258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1" d="100"/>
          <a:sy n="81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7ACA-6F0B-4BDD-906C-F2220BEBCE0B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6245-62CE-4523-8010-F8FF2835B4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7ACA-6F0B-4BDD-906C-F2220BEBCE0B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6245-62CE-4523-8010-F8FF2835B4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7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7ACA-6F0B-4BDD-906C-F2220BEBCE0B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6245-62CE-4523-8010-F8FF2835B4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73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7ACA-6F0B-4BDD-906C-F2220BEBCE0B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6245-62CE-4523-8010-F8FF2835B4F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8130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7ACA-6F0B-4BDD-906C-F2220BEBCE0B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6245-62CE-4523-8010-F8FF2835B4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24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7ACA-6F0B-4BDD-906C-F2220BEBCE0B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6245-62CE-4523-8010-F8FF2835B4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507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7ACA-6F0B-4BDD-906C-F2220BEBCE0B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6245-62CE-4523-8010-F8FF2835B4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76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7ACA-6F0B-4BDD-906C-F2220BEBCE0B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6245-62CE-4523-8010-F8FF2835B4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36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7ACA-6F0B-4BDD-906C-F2220BEBCE0B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6245-62CE-4523-8010-F8FF2835B4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0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7ACA-6F0B-4BDD-906C-F2220BEBCE0B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6245-62CE-4523-8010-F8FF2835B4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3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7ACA-6F0B-4BDD-906C-F2220BEBCE0B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6245-62CE-4523-8010-F8FF2835B4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51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7ACA-6F0B-4BDD-906C-F2220BEBCE0B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6245-62CE-4523-8010-F8FF2835B4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90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7ACA-6F0B-4BDD-906C-F2220BEBCE0B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6245-62CE-4523-8010-F8FF2835B4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4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7ACA-6F0B-4BDD-906C-F2220BEBCE0B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6245-62CE-4523-8010-F8FF2835B4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5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7ACA-6F0B-4BDD-906C-F2220BEBCE0B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6245-62CE-4523-8010-F8FF2835B4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7ACA-6F0B-4BDD-906C-F2220BEBCE0B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6245-62CE-4523-8010-F8FF2835B4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4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7ACA-6F0B-4BDD-906C-F2220BEBCE0B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6245-62CE-4523-8010-F8FF2835B4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4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6D7ACA-6F0B-4BDD-906C-F2220BEBCE0B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46245-62CE-4523-8010-F8FF2835B4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75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566" y="1642745"/>
            <a:ext cx="11508377" cy="2256249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FORENSICS TRENDS 2020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2480" y="5482775"/>
            <a:ext cx="7589520" cy="1505854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BY: VIRAJ RATHOD (D4N6 INTERN)</a:t>
            </a:r>
          </a:p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TO: MR. AMRIT CHHETRI (D4N6 MENTOR)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8606"/>
          <a:stretch/>
        </p:blipFill>
        <p:spPr>
          <a:xfrm>
            <a:off x="2555967" y="5482775"/>
            <a:ext cx="1584959" cy="108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9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998" y="645985"/>
            <a:ext cx="9404723" cy="1400530"/>
          </a:xfrm>
        </p:spPr>
        <p:txBody>
          <a:bodyPr/>
          <a:lstStyle/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Digital Forensics?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2137955"/>
            <a:ext cx="11025051" cy="4615542"/>
          </a:xfrm>
        </p:spPr>
        <p:txBody>
          <a:bodyPr>
            <a:noAutofit/>
          </a:bodyPr>
          <a:lstStyle/>
          <a:p>
            <a:r>
              <a:rPr lang="en-GB" sz="2200" b="1" dirty="0"/>
              <a:t>Digital forensics</a:t>
            </a:r>
            <a:r>
              <a:rPr lang="en-GB" sz="2200" dirty="0"/>
              <a:t> (sometimes known as </a:t>
            </a:r>
            <a:r>
              <a:rPr lang="en-GB" sz="2200" b="1" dirty="0"/>
              <a:t>digital forensic science</a:t>
            </a:r>
            <a:r>
              <a:rPr lang="en-GB" sz="2200" dirty="0"/>
              <a:t>) is a branch of forensic </a:t>
            </a:r>
            <a:r>
              <a:rPr lang="en-GB" sz="2200" dirty="0" smtClean="0"/>
              <a:t>science encompassing </a:t>
            </a:r>
            <a:r>
              <a:rPr lang="en-GB" sz="2200" dirty="0"/>
              <a:t>the recovery and investigation of material found in digital devices, often in relation to </a:t>
            </a:r>
            <a:r>
              <a:rPr lang="en-GB" sz="2200" dirty="0" smtClean="0"/>
              <a:t>computer crime.</a:t>
            </a:r>
          </a:p>
          <a:p>
            <a:r>
              <a:rPr lang="en-GB" sz="2200" dirty="0"/>
              <a:t> </a:t>
            </a:r>
            <a:r>
              <a:rPr lang="en-GB" sz="2200" dirty="0" smtClean="0"/>
              <a:t>It can be defined </a:t>
            </a:r>
            <a:r>
              <a:rPr lang="en-GB" sz="2200" dirty="0"/>
              <a:t>as the process of preservation, identification, extraction, and documentation of computer evidence which can be used by the court of law. It is a science of finding evidence from digital media like a computer, mobile phone, server, or network. It provides the forensic team with the best techniques and tools to solve complicated digital-related cases.</a:t>
            </a:r>
          </a:p>
          <a:p>
            <a:r>
              <a:rPr lang="en-GB" sz="2200" dirty="0"/>
              <a:t>Digital Forensics helps the forensic team to analyzes, inspect, identifies, </a:t>
            </a:r>
            <a:r>
              <a:rPr lang="en-GB" sz="2200" dirty="0" smtClean="0"/>
              <a:t>and </a:t>
            </a:r>
            <a:r>
              <a:rPr lang="en-GB" sz="2200" dirty="0"/>
              <a:t>preserve the digital evidence residing on various types of electronic devices.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4292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911" y="534821"/>
            <a:ext cx="9404723" cy="1400530"/>
          </a:xfrm>
        </p:spPr>
        <p:txBody>
          <a:bodyPr/>
          <a:lstStyle/>
          <a:p>
            <a:pPr algn="ctr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Ransomware Attacks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452" y="1765535"/>
            <a:ext cx="11312434" cy="4961837"/>
          </a:xfrm>
        </p:spPr>
        <p:txBody>
          <a:bodyPr>
            <a:normAutofit lnSpcReduction="10000"/>
          </a:bodyPr>
          <a:lstStyle/>
          <a:p>
            <a:r>
              <a:rPr lang="en-GB" sz="2200" dirty="0"/>
              <a:t>Ransomware is a malicious software and type of malware, which denies access to data, network, or computer system and asks for a ransom to be paid. The common ways of spreading ransomware are through phishing emails </a:t>
            </a:r>
            <a:r>
              <a:rPr lang="en-GB" sz="2200" dirty="0"/>
              <a:t>&amp;</a:t>
            </a:r>
            <a:r>
              <a:rPr lang="en-GB" sz="2200" dirty="0" smtClean="0"/>
              <a:t> </a:t>
            </a:r>
            <a:r>
              <a:rPr lang="en-GB" sz="2200" dirty="0"/>
              <a:t>links</a:t>
            </a:r>
            <a:r>
              <a:rPr lang="en-GB" sz="2200" dirty="0" smtClean="0"/>
              <a:t>.</a:t>
            </a:r>
          </a:p>
          <a:p>
            <a:r>
              <a:rPr lang="en-GB" sz="2200" dirty="0"/>
              <a:t>There has been a rapid increase in ransomware attack these days</a:t>
            </a:r>
            <a:r>
              <a:rPr lang="en-GB" sz="2200" dirty="0" smtClean="0"/>
              <a:t>.</a:t>
            </a:r>
          </a:p>
          <a:p>
            <a:r>
              <a:rPr lang="en-GB" sz="2200" dirty="0" smtClean="0"/>
              <a:t>Some of the most </a:t>
            </a:r>
            <a:r>
              <a:rPr lang="en-GB" sz="2200" dirty="0"/>
              <a:t>massive ransomware attacks in </a:t>
            </a:r>
            <a:r>
              <a:rPr lang="en-GB" sz="2200" dirty="0" smtClean="0"/>
              <a:t>the last 5 years 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TeslaCrypt</a:t>
            </a:r>
            <a:r>
              <a:rPr lang="en-US" b="1" dirty="0" smtClean="0"/>
              <a:t>                                       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SimpleLocker</a:t>
            </a:r>
            <a:r>
              <a:rPr lang="en-US" b="1" dirty="0" smtClean="0"/>
              <a:t>                                  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WannaCry                                           </a:t>
            </a:r>
            <a:endParaRPr lang="en-US" sz="16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SamSam</a:t>
            </a:r>
            <a:r>
              <a:rPr lang="en-US" b="1" dirty="0" smtClean="0"/>
              <a:t>                                               </a:t>
            </a:r>
            <a:endParaRPr lang="en-US" sz="16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CryptoLocker</a:t>
            </a:r>
            <a:r>
              <a:rPr lang="en-US" b="1" dirty="0" smtClean="0"/>
              <a:t>                                      </a:t>
            </a:r>
            <a:endParaRPr lang="en-US" sz="1600" b="1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Cerber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Petya</a:t>
            </a:r>
            <a:r>
              <a:rPr lang="en-US" b="1" dirty="0"/>
              <a:t> und </a:t>
            </a:r>
            <a:r>
              <a:rPr lang="en-US" b="1" dirty="0"/>
              <a:t>NotPetya</a:t>
            </a:r>
            <a:endParaRPr lang="en-US" sz="1600" b="1" dirty="0"/>
          </a:p>
          <a:p>
            <a:pPr marL="457200" indent="-457200">
              <a:buFont typeface="+mj-lt"/>
              <a:buAutoNum type="arabicPeriod"/>
            </a:pPr>
            <a:endParaRPr lang="en-US" b="1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GB" sz="2200" dirty="0"/>
          </a:p>
          <a:p>
            <a:pPr marL="457200" indent="-457200">
              <a:buFont typeface="+mj-lt"/>
              <a:buAutoNum type="arabicPeriod"/>
            </a:pPr>
            <a:endParaRPr lang="en-GB" sz="2200" dirty="0"/>
          </a:p>
          <a:p>
            <a:pPr marL="0" indent="0">
              <a:buNone/>
            </a:pPr>
            <a:endParaRPr lang="en-GB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0189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064" y="557223"/>
            <a:ext cx="10365878" cy="1400530"/>
          </a:xfrm>
        </p:spPr>
        <p:txBody>
          <a:bodyPr/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SHOWING RANSOMWARE COUNT/YEAR FOR 5 YEARS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20" r="535" b="2750"/>
          <a:stretch/>
        </p:blipFill>
        <p:spPr>
          <a:xfrm>
            <a:off x="1553800" y="2129246"/>
            <a:ext cx="8256406" cy="398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0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10" y="780210"/>
            <a:ext cx="9185564" cy="55950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580914" y="1188720"/>
            <a:ext cx="6008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</a:p>
          <a:p>
            <a:endParaRPr 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</a:p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</a:p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0759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815736"/>
            <a:ext cx="10972799" cy="5042264"/>
          </a:xfrm>
        </p:spPr>
        <p:txBody>
          <a:bodyPr>
            <a:noAutofit/>
          </a:bodyPr>
          <a:lstStyle/>
          <a:p>
            <a:r>
              <a:rPr lang="en-GB" sz="2200" dirty="0" smtClean="0"/>
              <a:t>Keep </a:t>
            </a:r>
            <a:r>
              <a:rPr lang="en-GB" sz="2200" dirty="0"/>
              <a:t>your software and operating system updated because an outdated system and operating method are the reason for various attacks.</a:t>
            </a:r>
          </a:p>
          <a:p>
            <a:r>
              <a:rPr lang="en-GB" sz="2200" dirty="0"/>
              <a:t>Train your employees not to open or click on links that are from unsolicited emails.</a:t>
            </a:r>
          </a:p>
          <a:p>
            <a:r>
              <a:rPr lang="en-GB" sz="2200" dirty="0"/>
              <a:t>Keep a backup of your data regularly and also have offline storage of the data.</a:t>
            </a:r>
          </a:p>
          <a:p>
            <a:r>
              <a:rPr lang="en-GB" sz="2200" dirty="0"/>
              <a:t>To run a program on a network use application whitelisting to approve them.</a:t>
            </a:r>
          </a:p>
          <a:p>
            <a:r>
              <a:rPr lang="en-GB" sz="2200" dirty="0"/>
              <a:t>To prevent a network from cyber attack, phishing emails, and messages, it is vital to apply active filters.</a:t>
            </a:r>
          </a:p>
          <a:p>
            <a:r>
              <a:rPr lang="en-GB" sz="2200" dirty="0"/>
              <a:t>All incoming and outgoing emails should be scanned to detect threats.</a:t>
            </a:r>
          </a:p>
          <a:p>
            <a:r>
              <a:rPr lang="en-GB" sz="2200" dirty="0"/>
              <a:t>Access to a malicious IP address can be blocked through firewalls.</a:t>
            </a:r>
          </a:p>
          <a:p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410979" y="548640"/>
            <a:ext cx="102151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Ransomware can be avoided by following the below points.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77107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410" y="2627684"/>
            <a:ext cx="7896997" cy="8600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YOU..!!</a:t>
            </a:r>
            <a:endParaRPr lang="en-US" sz="8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44203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384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DIGITAL FORENSICS TRENDS 2020</vt:lpstr>
      <vt:lpstr>What is Digital Forensics?</vt:lpstr>
      <vt:lpstr>Ransomware Attacks</vt:lpstr>
      <vt:lpstr>DATA SHOWING RANSOMWARE COUNT/YEAR FOR 5 YEARS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Viraj Rathod</dc:creator>
  <cp:lastModifiedBy>Viraj Rathod</cp:lastModifiedBy>
  <cp:revision>34</cp:revision>
  <dcterms:created xsi:type="dcterms:W3CDTF">2020-07-12T07:29:15Z</dcterms:created>
  <dcterms:modified xsi:type="dcterms:W3CDTF">2020-07-12T09:00:09Z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