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698C7-C16F-4F7D-A3CD-56A270C4E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1EA33-CFCE-44AA-98BC-25311C30C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7B394-9558-46B7-BDB6-66899B31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11D7-9F96-4A2F-99DA-54B9C8BB3C70}" type="datetimeFigureOut">
              <a:rPr lang="en-US" smtClean="0"/>
              <a:t>08-Oct-24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FC0C4-594A-42A3-8D49-5237CF38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0F938-EE3F-460C-AB53-43187E0F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B44F-45A2-4E18-8E4A-19A83191B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4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31A82-90C8-4097-8073-3DFF55083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DFBDE-3D74-434D-A3B5-9F91578EF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B7AD2-DE1C-4655-B7A7-4EAC0158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11D7-9F96-4A2F-99DA-54B9C8BB3C70}" type="datetimeFigureOut">
              <a:rPr lang="en-US" smtClean="0"/>
              <a:t>08-Oct-24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41E86-A672-464A-B598-B8EB23E4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616C0-F435-4702-A380-8C912419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B44F-45A2-4E18-8E4A-19A83191B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0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389FE4-4E21-499C-B83C-E4BAEF5A0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549FA-F69D-469F-A04F-45A8EE53D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33919-35CB-4A06-AE25-BE23C2597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11D7-9F96-4A2F-99DA-54B9C8BB3C70}" type="datetimeFigureOut">
              <a:rPr lang="en-US" smtClean="0"/>
              <a:t>08-Oct-24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56CD6-9202-476E-92DA-B9AAF68E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FFD6B-E024-4D69-94BA-C4AFA109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B44F-45A2-4E18-8E4A-19A83191B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0A5A-E55B-4B73-AC07-AF5CB561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CC639-9F2E-48EE-8B5F-3B15A9B9E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254DA-A889-4426-B850-140E5166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11D7-9F96-4A2F-99DA-54B9C8BB3C70}" type="datetimeFigureOut">
              <a:rPr lang="en-US" smtClean="0"/>
              <a:t>08-Oct-24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C71F8-659F-4F92-8093-81F07FA3D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EC5A7-ED16-47F7-831A-488E9F7F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B44F-45A2-4E18-8E4A-19A83191B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0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116B2-5AC2-407A-B8DC-AD871351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5E894-7557-4E65-B3C2-6610A1BCA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7868E-A9B8-4603-8430-59FC2C0DD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11D7-9F96-4A2F-99DA-54B9C8BB3C70}" type="datetimeFigureOut">
              <a:rPr lang="en-US" smtClean="0"/>
              <a:t>08-Oct-24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FCC58-61E2-4502-B206-CDF7D96F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F419D-8262-48F4-ADFC-6F809D65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B44F-45A2-4E18-8E4A-19A83191B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2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A27A-08C5-4832-ACBC-2ACDA939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323CD-9329-46CD-A18A-9EEB33DCD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6E4CD-B17E-4FE5-B236-70B03943D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4355C-23CC-482F-B63D-DD18091A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11D7-9F96-4A2F-99DA-54B9C8BB3C70}" type="datetimeFigureOut">
              <a:rPr lang="en-US" smtClean="0"/>
              <a:t>08-Oct-24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7CFF4-2D23-45DB-AD06-324AEF67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8D880-2CAF-41CA-8313-957743F4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B44F-45A2-4E18-8E4A-19A83191B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8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A793A-6758-4DF6-A05A-D8FAF46D1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5B4-517F-4078-8596-548C4DD22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34D34-C465-4B48-BBCE-D6318EF50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E84B45-C517-44D8-A3CB-24B9EB9A3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BFA52E-490E-4DD7-A688-6DC9F5303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9BAE3C-74A4-45BD-AB49-AF714397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11D7-9F96-4A2F-99DA-54B9C8BB3C70}" type="datetimeFigureOut">
              <a:rPr lang="en-US" smtClean="0"/>
              <a:t>08-Oct-24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84F5F4-B417-4976-844C-423E9475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E81F99-7352-4EC4-AC5E-34D944CD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B44F-45A2-4E18-8E4A-19A83191B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9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D2E72-7000-4B79-A422-16040BA2A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78EDEF-713B-4238-A446-D4DBA5AE5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11D7-9F96-4A2F-99DA-54B9C8BB3C70}" type="datetimeFigureOut">
              <a:rPr lang="en-US" smtClean="0"/>
              <a:t>08-Oct-24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606BC-99AD-42B5-B4DA-AB9776B61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60078-AA0C-4B48-82DE-D4DE272B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B44F-45A2-4E18-8E4A-19A83191B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7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A0F947-231B-41B3-8580-A738BD1D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11D7-9F96-4A2F-99DA-54B9C8BB3C70}" type="datetimeFigureOut">
              <a:rPr lang="en-US" smtClean="0"/>
              <a:t>08-Oct-24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1BFA9-B24E-46B3-BFE7-385994ED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D9031-4EB1-4F51-AF3F-3D2789D2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B44F-45A2-4E18-8E4A-19A83191B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31CC-A6A9-4CB1-A274-4955BC1C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4AE14-0481-4C4B-A5A1-FDC5EC65D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A8F8C-6F95-49D9-8260-B27A86E43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7CA00-0202-4FB4-A4F1-EA66C2D2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11D7-9F96-4A2F-99DA-54B9C8BB3C70}" type="datetimeFigureOut">
              <a:rPr lang="en-US" smtClean="0"/>
              <a:t>08-Oct-24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92FA2-F831-481F-A570-3192F74A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3DCC8-A1C6-4208-9378-078FE2E1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B44F-45A2-4E18-8E4A-19A83191B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6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33668-66F2-4B11-8E92-F090558F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0EBF85-ECAA-44BB-A552-726ABCF2F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7214D-B69F-44C0-B101-5190AAC93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ED59B-38E2-46F9-A4F0-5F3B0935B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11D7-9F96-4A2F-99DA-54B9C8BB3C70}" type="datetimeFigureOut">
              <a:rPr lang="en-US" smtClean="0"/>
              <a:t>08-Oct-24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10A81-119F-4DF9-969C-FB96DD3F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75F06-EA71-4A20-8185-696C5E46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B44F-45A2-4E18-8E4A-19A83191B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5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55106-7BDF-4F3E-9F22-09B6F3BF0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9F6C3-A079-4F20-BEBE-2582B1D07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1AAAF-AE35-41DB-927E-065BDCACD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A11D7-9F96-4A2F-99DA-54B9C8BB3C70}" type="datetimeFigureOut">
              <a:rPr lang="en-US" smtClean="0"/>
              <a:t>08-Oct-24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7A79F-D8AB-4935-8BBC-61A1F723F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88A49-F25F-4992-AAD5-45FAA28E4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FB44F-45A2-4E18-8E4A-19A83191B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5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AA49C8-36F9-49D5-98C7-27EF5EE140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11" r="49146" b="9091"/>
          <a:stretch/>
        </p:blipFill>
        <p:spPr>
          <a:xfrm>
            <a:off x="518159" y="1334411"/>
            <a:ext cx="6455283" cy="51621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A03085-DD7E-478D-A1E1-A41D177BC69C}"/>
              </a:ext>
            </a:extLst>
          </p:cNvPr>
          <p:cNvSpPr txBox="1"/>
          <p:nvPr/>
        </p:nvSpPr>
        <p:spPr>
          <a:xfrm>
            <a:off x="374469" y="227993"/>
            <a:ext cx="2516777" cy="8887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Office BSP PoE</a:t>
            </a:r>
            <a:endParaRPr lang="km-KH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១. ទំព័រដើម</a:t>
            </a:r>
            <a:endParaRPr lang="en-US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ABF97C3-C89A-4023-8209-46D15269F056}"/>
              </a:ext>
            </a:extLst>
          </p:cNvPr>
          <p:cNvSpPr/>
          <p:nvPr/>
        </p:nvSpPr>
        <p:spPr>
          <a:xfrm>
            <a:off x="7837713" y="1123229"/>
            <a:ext cx="1968138" cy="644434"/>
          </a:xfrm>
          <a:prstGeom prst="wedgeRoundRectCallout">
            <a:avLst>
              <a:gd name="adj1" fmla="val -169043"/>
              <a:gd name="adj2" fmla="val 808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m-KH" sz="1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ជ្រើសរើសឆ្នាំគ្រោង</a:t>
            </a:r>
            <a:endParaRPr lang="en-US" sz="1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8D528972-F4F3-41C5-AAA2-BE27EC4313D7}"/>
              </a:ext>
            </a:extLst>
          </p:cNvPr>
          <p:cNvSpPr/>
          <p:nvPr/>
        </p:nvSpPr>
        <p:spPr>
          <a:xfrm>
            <a:off x="7837712" y="1934214"/>
            <a:ext cx="1968139" cy="644434"/>
          </a:xfrm>
          <a:prstGeom prst="wedgeRoundRectCallout">
            <a:avLst>
              <a:gd name="adj1" fmla="val -190503"/>
              <a:gd name="adj2" fmla="val 136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m-KH" sz="1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ជ្រើសរើសរាជធានី ខេត្ត</a:t>
            </a:r>
            <a:endParaRPr lang="en-US" sz="1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4BAAA36-C1C9-4717-9DD3-C70FAE9DB08B}"/>
              </a:ext>
            </a:extLst>
          </p:cNvPr>
          <p:cNvSpPr/>
          <p:nvPr/>
        </p:nvSpPr>
        <p:spPr>
          <a:xfrm>
            <a:off x="7837712" y="2745199"/>
            <a:ext cx="1968139" cy="644434"/>
          </a:xfrm>
          <a:prstGeom prst="wedgeRoundRectCallout">
            <a:avLst>
              <a:gd name="adj1" fmla="val -135984"/>
              <a:gd name="adj2" fmla="val -647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m-KH" sz="1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ជ្រើសរើសកម្មវិធី</a:t>
            </a:r>
            <a:endParaRPr lang="en-US" sz="1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03A6C98-DFE9-478C-9844-06C50DDF686E}"/>
              </a:ext>
            </a:extLst>
          </p:cNvPr>
          <p:cNvSpPr/>
          <p:nvPr/>
        </p:nvSpPr>
        <p:spPr>
          <a:xfrm>
            <a:off x="7837712" y="3556184"/>
            <a:ext cx="1968139" cy="644434"/>
          </a:xfrm>
          <a:prstGeom prst="wedgeRoundRectCallout">
            <a:avLst>
              <a:gd name="adj1" fmla="val -170054"/>
              <a:gd name="adj2" fmla="val -457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m-KH" sz="1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ជ្រើសរើសអនុកម្មវិធី</a:t>
            </a:r>
            <a:endParaRPr lang="en-US" sz="1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B5E4981F-6285-4653-AE99-BEA94484FF8E}"/>
              </a:ext>
            </a:extLst>
          </p:cNvPr>
          <p:cNvSpPr/>
          <p:nvPr/>
        </p:nvSpPr>
        <p:spPr>
          <a:xfrm>
            <a:off x="7837712" y="4367170"/>
            <a:ext cx="1968139" cy="644434"/>
          </a:xfrm>
          <a:prstGeom prst="wedgeRoundRectCallout">
            <a:avLst>
              <a:gd name="adj1" fmla="val -266514"/>
              <a:gd name="adj2" fmla="val -1187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m-KH" sz="1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ជ្រើសរើសការិយាល័យ</a:t>
            </a:r>
            <a:endParaRPr lang="en-US" sz="1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25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5422B81-3CF5-411B-A80D-A9F91EA568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58" r="69215" b="8445"/>
          <a:stretch/>
        </p:blipFill>
        <p:spPr>
          <a:xfrm>
            <a:off x="461555" y="857012"/>
            <a:ext cx="4223656" cy="56642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A03085-DD7E-478D-A1E1-A41D177BC69C}"/>
              </a:ext>
            </a:extLst>
          </p:cNvPr>
          <p:cNvSpPr txBox="1"/>
          <p:nvPr/>
        </p:nvSpPr>
        <p:spPr>
          <a:xfrm>
            <a:off x="374469" y="487680"/>
            <a:ext cx="33092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m-KH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២. សន្លឹកកិច្ចការ​ សូចនាករ</a:t>
            </a:r>
            <a:endParaRPr lang="en-US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ABF97C3-C89A-4023-8209-46D15269F056}"/>
              </a:ext>
            </a:extLst>
          </p:cNvPr>
          <p:cNvSpPr/>
          <p:nvPr/>
        </p:nvSpPr>
        <p:spPr>
          <a:xfrm>
            <a:off x="6409511" y="1193075"/>
            <a:ext cx="2987039" cy="1367244"/>
          </a:xfrm>
          <a:prstGeom prst="wedgeRoundRectCallout">
            <a:avLst>
              <a:gd name="adj1" fmla="val -139504"/>
              <a:gd name="adj2" fmla="val 1002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lang="km-KH" sz="1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ពុំតម្រូវឲ្យបញ្ចូលទិន្នន័យនោះទេ</a:t>
            </a:r>
          </a:p>
          <a:p>
            <a:pPr>
              <a:lnSpc>
                <a:spcPct val="200000"/>
              </a:lnSpc>
            </a:pPr>
            <a:r>
              <a:rPr lang="km-KH" sz="1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យកពីសន្លឹក ១ក</a:t>
            </a:r>
            <a:endParaRPr lang="en-US" sz="1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54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A5C256-6350-4386-A329-BE60D60FAC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01" r="3286"/>
          <a:stretch/>
        </p:blipFill>
        <p:spPr>
          <a:xfrm>
            <a:off x="0" y="865719"/>
            <a:ext cx="11791406" cy="55342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A03085-DD7E-478D-A1E1-A41D177BC69C}"/>
              </a:ext>
            </a:extLst>
          </p:cNvPr>
          <p:cNvSpPr txBox="1"/>
          <p:nvPr/>
        </p:nvSpPr>
        <p:spPr>
          <a:xfrm>
            <a:off x="374469" y="487680"/>
            <a:ext cx="251677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m-KH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៣. សន្លឹកកិច្ចការ ១ក</a:t>
            </a:r>
            <a:endParaRPr lang="en-US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ABF97C3-C89A-4023-8209-46D15269F056}"/>
              </a:ext>
            </a:extLst>
          </p:cNvPr>
          <p:cNvSpPr/>
          <p:nvPr/>
        </p:nvSpPr>
        <p:spPr>
          <a:xfrm>
            <a:off x="3544391" y="3257005"/>
            <a:ext cx="2987039" cy="1593668"/>
          </a:xfrm>
          <a:prstGeom prst="wedgeRoundRectCallout">
            <a:avLst>
              <a:gd name="adj1" fmla="val -108892"/>
              <a:gd name="adj2" fmla="val 230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lang="km-KH" sz="1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បំពេញឈ្មោះសូចនាករ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m-KH" sz="1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អនុកម្មវិធី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m-KH" sz="1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ចង្កោមសកម្មភាពទី១ និងទី១</a:t>
            </a:r>
            <a:endParaRPr lang="en-US" sz="1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D52ADF51-9342-48BC-B5AF-98446777EF46}"/>
              </a:ext>
            </a:extLst>
          </p:cNvPr>
          <p:cNvSpPr/>
          <p:nvPr/>
        </p:nvSpPr>
        <p:spPr>
          <a:xfrm>
            <a:off x="1362891" y="3161211"/>
            <a:ext cx="539931" cy="2464526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5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A03085-DD7E-478D-A1E1-A41D177BC69C}"/>
              </a:ext>
            </a:extLst>
          </p:cNvPr>
          <p:cNvSpPr txBox="1"/>
          <p:nvPr/>
        </p:nvSpPr>
        <p:spPr>
          <a:xfrm>
            <a:off x="374469" y="487680"/>
            <a:ext cx="53122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m-KH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៤. សន្លឹកកិច្ចការ ៣ក និង ៣ក១</a:t>
            </a:r>
            <a:endParaRPr lang="en-US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ABF97C3-C89A-4023-8209-46D15269F056}"/>
              </a:ext>
            </a:extLst>
          </p:cNvPr>
          <p:cNvSpPr/>
          <p:nvPr/>
        </p:nvSpPr>
        <p:spPr>
          <a:xfrm>
            <a:off x="8159934" y="2133600"/>
            <a:ext cx="2987039" cy="801189"/>
          </a:xfrm>
          <a:prstGeom prst="wedgeRoundRectCallout">
            <a:avLst>
              <a:gd name="adj1" fmla="val -94606"/>
              <a:gd name="adj2" fmla="val 2187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lang="km-KH" sz="1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កន្លែងត្រូវបំពេញ</a:t>
            </a:r>
            <a:endParaRPr lang="en-US" sz="1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8724E-B406-4D47-A731-B388F5E8BB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68" r="60429" b="8571"/>
          <a:stretch/>
        </p:blipFill>
        <p:spPr>
          <a:xfrm>
            <a:off x="809897" y="857012"/>
            <a:ext cx="5425760" cy="566570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0D26EC-286B-467C-AD3F-891AC85F71B3}"/>
              </a:ext>
            </a:extLst>
          </p:cNvPr>
          <p:cNvSpPr/>
          <p:nvPr/>
        </p:nvSpPr>
        <p:spPr>
          <a:xfrm>
            <a:off x="923109" y="3152503"/>
            <a:ext cx="5242560" cy="3744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6C5D7E-3C9B-4807-9F91-ADCD9F3706F9}"/>
              </a:ext>
            </a:extLst>
          </p:cNvPr>
          <p:cNvSpPr/>
          <p:nvPr/>
        </p:nvSpPr>
        <p:spPr>
          <a:xfrm>
            <a:off x="901497" y="4463142"/>
            <a:ext cx="5242560" cy="20595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91B884F-4AB6-44ED-9E53-3D396D937CE9}"/>
              </a:ext>
            </a:extLst>
          </p:cNvPr>
          <p:cNvSpPr/>
          <p:nvPr/>
        </p:nvSpPr>
        <p:spPr>
          <a:xfrm>
            <a:off x="4780686" y="2602078"/>
            <a:ext cx="1384983" cy="4720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A15E178B-B8CE-4127-9834-E28D7FFD3EA9}"/>
              </a:ext>
            </a:extLst>
          </p:cNvPr>
          <p:cNvSpPr/>
          <p:nvPr/>
        </p:nvSpPr>
        <p:spPr>
          <a:xfrm>
            <a:off x="6165669" y="2838102"/>
            <a:ext cx="627017" cy="293568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60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FB2F45-38A9-40E9-845B-43736F881F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29" t="18540" r="40643" b="38286"/>
          <a:stretch/>
        </p:blipFill>
        <p:spPr>
          <a:xfrm>
            <a:off x="618307" y="1221200"/>
            <a:ext cx="8717059" cy="39255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A03085-DD7E-478D-A1E1-A41D177BC69C}"/>
              </a:ext>
            </a:extLst>
          </p:cNvPr>
          <p:cNvSpPr txBox="1"/>
          <p:nvPr/>
        </p:nvSpPr>
        <p:spPr>
          <a:xfrm>
            <a:off x="374469" y="227995"/>
            <a:ext cx="2516777" cy="8887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Master BSP PoE</a:t>
            </a:r>
            <a:endParaRPr lang="km-KH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១. ទំព័រដើម</a:t>
            </a:r>
            <a:endParaRPr lang="en-US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ABF97C3-C89A-4023-8209-46D15269F056}"/>
              </a:ext>
            </a:extLst>
          </p:cNvPr>
          <p:cNvSpPr/>
          <p:nvPr/>
        </p:nvSpPr>
        <p:spPr>
          <a:xfrm>
            <a:off x="5974080" y="472266"/>
            <a:ext cx="1637211" cy="644434"/>
          </a:xfrm>
          <a:prstGeom prst="wedgeRoundRectCallout">
            <a:avLst>
              <a:gd name="adj1" fmla="val -53980"/>
              <a:gd name="adj2" fmla="val 1849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m-KH" sz="1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ជ្រើសរើសឆ្នាំគ្រោង</a:t>
            </a:r>
            <a:endParaRPr lang="en-US" sz="1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8D528972-F4F3-41C5-AAA2-BE27EC4313D7}"/>
              </a:ext>
            </a:extLst>
          </p:cNvPr>
          <p:cNvSpPr/>
          <p:nvPr/>
        </p:nvSpPr>
        <p:spPr>
          <a:xfrm>
            <a:off x="374469" y="1515291"/>
            <a:ext cx="1968139" cy="644434"/>
          </a:xfrm>
          <a:prstGeom prst="wedgeRoundRectCallout">
            <a:avLst>
              <a:gd name="adj1" fmla="val 83834"/>
              <a:gd name="adj2" fmla="val 893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m-KH" sz="1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ជ្រើសរើសរាជធានី ខេត្ត</a:t>
            </a:r>
            <a:endParaRPr lang="en-US" sz="1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4BAAA36-C1C9-4717-9DD3-C70FAE9DB08B}"/>
              </a:ext>
            </a:extLst>
          </p:cNvPr>
          <p:cNvSpPr/>
          <p:nvPr/>
        </p:nvSpPr>
        <p:spPr>
          <a:xfrm>
            <a:off x="8133805" y="2469879"/>
            <a:ext cx="1968139" cy="644434"/>
          </a:xfrm>
          <a:prstGeom prst="wedgeRoundRectCallout">
            <a:avLst>
              <a:gd name="adj1" fmla="val -41736"/>
              <a:gd name="adj2" fmla="val -903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m-KH" sz="1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លប់ទិន្នន័យចាស់</a:t>
            </a:r>
            <a:endParaRPr lang="en-US" sz="1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03A6C98-DFE9-478C-9844-06C50DDF686E}"/>
              </a:ext>
            </a:extLst>
          </p:cNvPr>
          <p:cNvSpPr/>
          <p:nvPr/>
        </p:nvSpPr>
        <p:spPr>
          <a:xfrm>
            <a:off x="1497873" y="5299163"/>
            <a:ext cx="2769327" cy="644434"/>
          </a:xfrm>
          <a:prstGeom prst="wedgeRoundRectCallout">
            <a:avLst>
              <a:gd name="adj1" fmla="val -46161"/>
              <a:gd name="adj2" fmla="val -3255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m-KH" sz="1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ទាញ </a:t>
            </a:r>
            <a:r>
              <a:rPr lang="en-US" sz="1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File Office BSP PoE </a:t>
            </a:r>
            <a:r>
              <a:rPr lang="km-KH" sz="1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ចូល</a:t>
            </a:r>
            <a:endParaRPr lang="en-US" sz="1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088BBD9A-1609-4384-AE10-05F63664CBBE}"/>
              </a:ext>
            </a:extLst>
          </p:cNvPr>
          <p:cNvSpPr/>
          <p:nvPr/>
        </p:nvSpPr>
        <p:spPr>
          <a:xfrm>
            <a:off x="4511038" y="5314583"/>
            <a:ext cx="2542905" cy="644434"/>
          </a:xfrm>
          <a:prstGeom prst="wedgeRoundRectCallout">
            <a:avLst>
              <a:gd name="adj1" fmla="val -102798"/>
              <a:gd name="adj2" fmla="val -3214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m-KH" sz="1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ទាញ</a:t>
            </a:r>
            <a:r>
              <a:rPr lang="en-US" sz="1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File BSP PoE</a:t>
            </a:r>
            <a:r>
              <a:rPr lang="km-KH" sz="1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ថវិកា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C7C743F9-3D53-461C-AE94-C7B0E1E4C0F6}"/>
              </a:ext>
            </a:extLst>
          </p:cNvPr>
          <p:cNvSpPr/>
          <p:nvPr/>
        </p:nvSpPr>
        <p:spPr>
          <a:xfrm>
            <a:off x="5316580" y="4502331"/>
            <a:ext cx="1968139" cy="644434"/>
          </a:xfrm>
          <a:prstGeom prst="wedgeRoundRectCallout">
            <a:avLst>
              <a:gd name="adj1" fmla="val -62533"/>
              <a:gd name="adj2" fmla="val -1944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m-KH" sz="1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លាក់ជួរដេកពុំមានទិន្នន័យ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2C402C18-33C8-433C-A378-7E2F75BE08E1}"/>
              </a:ext>
            </a:extLst>
          </p:cNvPr>
          <p:cNvSpPr/>
          <p:nvPr/>
        </p:nvSpPr>
        <p:spPr>
          <a:xfrm>
            <a:off x="7611291" y="3963399"/>
            <a:ext cx="2690949" cy="644434"/>
          </a:xfrm>
          <a:prstGeom prst="wedgeRoundRectCallout">
            <a:avLst>
              <a:gd name="adj1" fmla="val -84214"/>
              <a:gd name="adj2" fmla="val -1066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m-KH" sz="1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បោះពុម្ពជា </a:t>
            </a:r>
            <a:r>
              <a:rPr lang="en-US" sz="1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PDF</a:t>
            </a:r>
          </a:p>
        </p:txBody>
      </p:sp>
    </p:spTree>
    <p:extLst>
      <p:ext uri="{BB962C8B-B14F-4D97-AF65-F5344CB8AC3E}">
        <p14:creationId xmlns:p14="http://schemas.microsoft.com/office/powerpoint/2010/main" val="1633275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A03085-DD7E-478D-A1E1-A41D177BC69C}"/>
              </a:ext>
            </a:extLst>
          </p:cNvPr>
          <p:cNvSpPr txBox="1"/>
          <p:nvPr/>
        </p:nvSpPr>
        <p:spPr>
          <a:xfrm>
            <a:off x="374469" y="487680"/>
            <a:ext cx="33092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m-KH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២. សន្លឹកកិច្ចការ​ សូចនាករ</a:t>
            </a:r>
            <a:endParaRPr lang="en-US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7205CE-38D7-43E5-AEA4-E90648A5C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49" r="67214" b="8952"/>
          <a:stretch/>
        </p:blipFill>
        <p:spPr>
          <a:xfrm>
            <a:off x="566056" y="857012"/>
            <a:ext cx="4537177" cy="5604748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ABF97C3-C89A-4023-8209-46D15269F056}"/>
              </a:ext>
            </a:extLst>
          </p:cNvPr>
          <p:cNvSpPr/>
          <p:nvPr/>
        </p:nvSpPr>
        <p:spPr>
          <a:xfrm>
            <a:off x="6409511" y="1193075"/>
            <a:ext cx="2987039" cy="1367244"/>
          </a:xfrm>
          <a:prstGeom prst="wedgeRoundRectCallout">
            <a:avLst>
              <a:gd name="adj1" fmla="val -139504"/>
              <a:gd name="adj2" fmla="val 1002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lang="km-KH" sz="1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ពុំតម្រូវឲ្យបញ្ចូលទិន្នន័យនោះទេ</a:t>
            </a:r>
          </a:p>
          <a:p>
            <a:pPr>
              <a:lnSpc>
                <a:spcPct val="200000"/>
              </a:lnSpc>
            </a:pPr>
            <a:r>
              <a:rPr lang="km-KH" sz="1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យកពីសន្លឹក ១ក</a:t>
            </a:r>
            <a:endParaRPr lang="en-US" sz="1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00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A03085-DD7E-478D-A1E1-A41D177BC69C}"/>
              </a:ext>
            </a:extLst>
          </p:cNvPr>
          <p:cNvSpPr txBox="1"/>
          <p:nvPr/>
        </p:nvSpPr>
        <p:spPr>
          <a:xfrm>
            <a:off x="374469" y="487680"/>
            <a:ext cx="53122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m-KH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៤. សន្លឹកកិច្ចការ </a:t>
            </a:r>
            <a:r>
              <a:rPr lang="en-US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P1A </a:t>
            </a:r>
            <a:r>
              <a:rPr lang="km-KH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រហូតដល់ </a:t>
            </a:r>
            <a:r>
              <a:rPr lang="en-US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P5B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ABF97C3-C89A-4023-8209-46D15269F056}"/>
              </a:ext>
            </a:extLst>
          </p:cNvPr>
          <p:cNvSpPr/>
          <p:nvPr/>
        </p:nvSpPr>
        <p:spPr>
          <a:xfrm>
            <a:off x="8159934" y="1219200"/>
            <a:ext cx="2987039" cy="1715589"/>
          </a:xfrm>
          <a:prstGeom prst="wedgeRoundRectCallout">
            <a:avLst>
              <a:gd name="adj1" fmla="val -99854"/>
              <a:gd name="adj2" fmla="val 145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lang="km-KH" sz="1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ពុំតម្រូវឲ្យបំពេញនោះទេ ព្រោះទាញយកពី </a:t>
            </a:r>
            <a:r>
              <a:rPr lang="en-US" sz="1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File Office BSP PoE </a:t>
            </a:r>
            <a:r>
              <a:rPr lang="km-KH" sz="1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សម្រប់ </a:t>
            </a:r>
            <a:r>
              <a:rPr lang="en-US" sz="1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Master File </a:t>
            </a:r>
            <a:r>
              <a:rPr lang="km-KH" sz="1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សម្រាប់បូកសរុប</a:t>
            </a:r>
            <a:endParaRPr lang="en-US" sz="1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8724E-B406-4D47-A731-B388F5E8BB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68" r="60429" b="8571"/>
          <a:stretch/>
        </p:blipFill>
        <p:spPr>
          <a:xfrm>
            <a:off x="809897" y="857012"/>
            <a:ext cx="5425760" cy="5665708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A15E178B-B8CE-4127-9834-E28D7FFD3EA9}"/>
              </a:ext>
            </a:extLst>
          </p:cNvPr>
          <p:cNvSpPr/>
          <p:nvPr/>
        </p:nvSpPr>
        <p:spPr>
          <a:xfrm>
            <a:off x="6165669" y="2838102"/>
            <a:ext cx="627017" cy="354528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0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178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Khmer OS Muol Light</vt:lpstr>
      <vt:lpstr>Khmer OS Siemreap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Virak Both</dc:creator>
  <cp:lastModifiedBy>Virak Both</cp:lastModifiedBy>
  <cp:revision>11</cp:revision>
  <dcterms:created xsi:type="dcterms:W3CDTF">2024-10-08T09:37:03Z</dcterms:created>
  <dcterms:modified xsi:type="dcterms:W3CDTF">2024-10-08T10:09:34Z</dcterms:modified>
</cp:coreProperties>
</file>