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2" r:id="rId7"/>
    <p:sldId id="263" r:id="rId8"/>
    <p:sldId id="266" r:id="rId9"/>
    <p:sldId id="269" r:id="rId10"/>
    <p:sldId id="267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4d09d03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274d09d03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4d09d033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274d09d033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4d09d033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74d09d033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4d09d033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274d09d033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4d09d033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274d09d033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4d09d033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274d09d033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4d09d033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274d09d033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74d09d033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274d09d033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74d09d033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274d09d033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182" y="-111755"/>
            <a:ext cx="2104594" cy="11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89289"/>
            <a:ext cx="9143999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116391" y="2220633"/>
            <a:ext cx="58551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dirty="0">
                <a:solidFill>
                  <a:schemeClr val="lt1"/>
                </a:solidFill>
              </a:rPr>
              <a:t>Final React Native</a:t>
            </a:r>
            <a:endParaRPr sz="1100" dirty="0"/>
          </a:p>
        </p:txBody>
      </p:sp>
      <p:sp>
        <p:nvSpPr>
          <p:cNvPr id="2" name="Google Shape;154;p27">
            <a:extLst>
              <a:ext uri="{FF2B5EF4-FFF2-40B4-BE49-F238E27FC236}">
                <a16:creationId xmlns:a16="http://schemas.microsoft.com/office/drawing/2014/main" id="{2775CA8C-6ED0-7B13-C4DC-E91D2C56FD69}"/>
              </a:ext>
            </a:extLst>
          </p:cNvPr>
          <p:cNvSpPr txBox="1"/>
          <p:nvPr/>
        </p:nvSpPr>
        <p:spPr>
          <a:xfrm>
            <a:off x="7974766" y="4697710"/>
            <a:ext cx="1110915" cy="3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" sz="1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</a:t>
            </a:r>
            <a:endParaRPr sz="12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182" y="-111755"/>
            <a:ext cx="2104594" cy="11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2412568" y="2412568"/>
            <a:ext cx="5143500" cy="31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 descr="A picture containing 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-897" b="8117"/>
          <a:stretch/>
        </p:blipFill>
        <p:spPr>
          <a:xfrm>
            <a:off x="2234380" y="194653"/>
            <a:ext cx="4288121" cy="47444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4;p27">
            <a:extLst>
              <a:ext uri="{FF2B5EF4-FFF2-40B4-BE49-F238E27FC236}">
                <a16:creationId xmlns:a16="http://schemas.microsoft.com/office/drawing/2014/main" id="{68CA88F3-EA44-215C-1FC5-E10211C78AA4}"/>
              </a:ext>
            </a:extLst>
          </p:cNvPr>
          <p:cNvSpPr txBox="1"/>
          <p:nvPr/>
        </p:nvSpPr>
        <p:spPr>
          <a:xfrm>
            <a:off x="7974766" y="4697710"/>
            <a:ext cx="1110915" cy="3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" sz="1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</a:t>
            </a:r>
            <a:endParaRPr sz="12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182" y="-111755"/>
            <a:ext cx="2104594" cy="11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2412568" y="2412568"/>
            <a:ext cx="5143500" cy="31836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1118380" y="613896"/>
            <a:ext cx="1763224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r>
              <a:rPr lang="en" sz="33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</p:txBody>
      </p:sp>
      <p:sp>
        <p:nvSpPr>
          <p:cNvPr id="139" name="Google Shape;139;p26"/>
          <p:cNvSpPr txBox="1"/>
          <p:nvPr/>
        </p:nvSpPr>
        <p:spPr>
          <a:xfrm>
            <a:off x="1652620" y="1406061"/>
            <a:ext cx="6022343" cy="20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52070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+mj-lt"/>
              <a:buAutoNum type="romanUcPeriod"/>
            </a:pPr>
            <a:r>
              <a:rPr lang="en" sz="2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introduction</a:t>
            </a:r>
            <a:endParaRPr sz="1100" dirty="0"/>
          </a:p>
          <a:p>
            <a:pPr marL="52070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+mj-lt"/>
              <a:buAutoNum type="romanUcPeriod"/>
            </a:pPr>
            <a:r>
              <a:rPr lang="en" sz="2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your project about? </a:t>
            </a:r>
            <a:endParaRPr sz="1100" dirty="0"/>
          </a:p>
          <a:p>
            <a:pPr marL="52070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+mj-lt"/>
              <a:buAutoNum type="romanUcPeriod"/>
            </a:pPr>
            <a:r>
              <a:rPr lang="en" sz="2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or library that you use in project?</a:t>
            </a:r>
            <a:endParaRPr lang="en-US" sz="2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+mj-lt"/>
              <a:buAutoNum type="romanUcPeriod"/>
            </a:pPr>
            <a:r>
              <a:rPr lang="en-US" sz="21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Challenging </a:t>
            </a:r>
          </a:p>
          <a:p>
            <a:pPr marL="52070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+mj-lt"/>
              <a:buAutoNum type="romanUcPeriod"/>
            </a:pPr>
            <a:r>
              <a:rPr lang="en" sz="2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 of project</a:t>
            </a:r>
            <a:endParaRPr sz="1100" dirty="0"/>
          </a:p>
          <a:p>
            <a:pPr marL="52070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+mj-lt"/>
              <a:buAutoNum type="romanUcPeriod"/>
            </a:pPr>
            <a:r>
              <a:rPr lang="en" sz="2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and Answers</a:t>
            </a:r>
            <a:endParaRPr sz="1100" dirty="0"/>
          </a:p>
        </p:txBody>
      </p:sp>
      <p:sp>
        <p:nvSpPr>
          <p:cNvPr id="2" name="Google Shape;154;p27">
            <a:extLst>
              <a:ext uri="{FF2B5EF4-FFF2-40B4-BE49-F238E27FC236}">
                <a16:creationId xmlns:a16="http://schemas.microsoft.com/office/drawing/2014/main" id="{515A4FF0-A78F-08A3-13D1-B386DC5F2981}"/>
              </a:ext>
            </a:extLst>
          </p:cNvPr>
          <p:cNvSpPr txBox="1"/>
          <p:nvPr/>
        </p:nvSpPr>
        <p:spPr>
          <a:xfrm>
            <a:off x="7974766" y="4697710"/>
            <a:ext cx="1110915" cy="3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" sz="1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</a:t>
            </a:r>
            <a:endParaRPr sz="12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182" y="-111755"/>
            <a:ext cx="2104594" cy="11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2412568" y="2412568"/>
            <a:ext cx="5143500" cy="31836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459707" y="3817998"/>
            <a:ext cx="1791422" cy="3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436655" y="874971"/>
            <a:ext cx="457309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318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AutoNum type="romanUcPeriod"/>
            </a:pPr>
            <a:r>
              <a:rPr lang="en" sz="24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introduction</a:t>
            </a:r>
            <a:endParaRPr sz="1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2E4A96-3066-4163-1D09-962F1CC364F4}"/>
              </a:ext>
            </a:extLst>
          </p:cNvPr>
          <p:cNvGrpSpPr/>
          <p:nvPr/>
        </p:nvGrpSpPr>
        <p:grpSpPr>
          <a:xfrm>
            <a:off x="1202605" y="1979883"/>
            <a:ext cx="6738790" cy="1336243"/>
            <a:chOff x="1166674" y="1598376"/>
            <a:chExt cx="6738790" cy="1336243"/>
          </a:xfrm>
        </p:grpSpPr>
        <p:sp>
          <p:nvSpPr>
            <p:cNvPr id="153" name="Google Shape;153;p27"/>
            <p:cNvSpPr txBox="1"/>
            <p:nvPr/>
          </p:nvSpPr>
          <p:spPr>
            <a:xfrm>
              <a:off x="1200659" y="1598376"/>
              <a:ext cx="1791422" cy="365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Times New Roman"/>
                <a:buNone/>
              </a:pPr>
              <a:r>
                <a:rPr lang="en" sz="1500" b="1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Touch Chanly</a:t>
              </a:r>
              <a:br>
                <a:rPr lang="en" sz="1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3623365" y="1598376"/>
              <a:ext cx="1791422" cy="365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Times New Roman"/>
                <a:buNone/>
              </a:pPr>
              <a:r>
                <a:rPr lang="en" sz="1500" b="1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Nhor Sokhorn</a:t>
              </a:r>
              <a:br>
                <a:rPr lang="en" sz="1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" name="Google Shape;154;p27">
              <a:extLst>
                <a:ext uri="{FF2B5EF4-FFF2-40B4-BE49-F238E27FC236}">
                  <a16:creationId xmlns:a16="http://schemas.microsoft.com/office/drawing/2014/main" id="{C4585AE6-9185-FB49-34D5-F0EAFE07C97F}"/>
                </a:ext>
              </a:extLst>
            </p:cNvPr>
            <p:cNvSpPr txBox="1"/>
            <p:nvPr/>
          </p:nvSpPr>
          <p:spPr>
            <a:xfrm>
              <a:off x="6080057" y="1598376"/>
              <a:ext cx="1791422" cy="365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Times New Roman"/>
                <a:buNone/>
              </a:pPr>
              <a:r>
                <a:rPr lang="en" sz="1500" b="1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Ouk Puthy</a:t>
              </a:r>
              <a:endParaRPr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" name="Google Shape;153;p27">
              <a:extLst>
                <a:ext uri="{FF2B5EF4-FFF2-40B4-BE49-F238E27FC236}">
                  <a16:creationId xmlns:a16="http://schemas.microsoft.com/office/drawing/2014/main" id="{D70B64AA-EF9D-1501-DD3E-A1C8C0316EE5}"/>
                </a:ext>
              </a:extLst>
            </p:cNvPr>
            <p:cNvSpPr txBox="1"/>
            <p:nvPr/>
          </p:nvSpPr>
          <p:spPr>
            <a:xfrm>
              <a:off x="1166674" y="2569107"/>
              <a:ext cx="1791422" cy="365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Times New Roman"/>
                <a:buNone/>
              </a:pPr>
              <a:r>
                <a:rPr lang="en" sz="1500" b="1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Ran Virak(Leader)</a:t>
              </a:r>
              <a:endParaRPr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" name="Google Shape;154;p27">
              <a:extLst>
                <a:ext uri="{FF2B5EF4-FFF2-40B4-BE49-F238E27FC236}">
                  <a16:creationId xmlns:a16="http://schemas.microsoft.com/office/drawing/2014/main" id="{3141AA53-CA58-3F96-7ED1-9B71E00276BB}"/>
                </a:ext>
              </a:extLst>
            </p:cNvPr>
            <p:cNvSpPr txBox="1"/>
            <p:nvPr/>
          </p:nvSpPr>
          <p:spPr>
            <a:xfrm>
              <a:off x="3623365" y="2569107"/>
              <a:ext cx="1791422" cy="365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Times New Roman"/>
                <a:buNone/>
              </a:pPr>
              <a:r>
                <a:rPr lang="en" sz="1500" b="1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Chhorn Vannuth</a:t>
              </a:r>
              <a:endParaRPr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" name="Google Shape;154;p27">
              <a:extLst>
                <a:ext uri="{FF2B5EF4-FFF2-40B4-BE49-F238E27FC236}">
                  <a16:creationId xmlns:a16="http://schemas.microsoft.com/office/drawing/2014/main" id="{39E9538E-DB23-B68D-DEB7-393BBC3FB2FD}"/>
                </a:ext>
              </a:extLst>
            </p:cNvPr>
            <p:cNvSpPr txBox="1"/>
            <p:nvPr/>
          </p:nvSpPr>
          <p:spPr>
            <a:xfrm>
              <a:off x="6114042" y="2569107"/>
              <a:ext cx="1791422" cy="365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Times New Roman"/>
                <a:buNone/>
              </a:pPr>
              <a:r>
                <a:rPr lang="en" sz="1500" b="1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Deu Makara</a:t>
              </a:r>
              <a:endParaRPr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" name="Google Shape;154;p27">
            <a:extLst>
              <a:ext uri="{FF2B5EF4-FFF2-40B4-BE49-F238E27FC236}">
                <a16:creationId xmlns:a16="http://schemas.microsoft.com/office/drawing/2014/main" id="{9AAB16A9-671F-E40F-2EC6-6768FCD4685D}"/>
              </a:ext>
            </a:extLst>
          </p:cNvPr>
          <p:cNvSpPr txBox="1"/>
          <p:nvPr/>
        </p:nvSpPr>
        <p:spPr>
          <a:xfrm>
            <a:off x="7974766" y="4697710"/>
            <a:ext cx="1110915" cy="3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" sz="1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</a:t>
            </a:r>
            <a:endParaRPr sz="12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182" y="-111755"/>
            <a:ext cx="2104594" cy="11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2412568" y="2412568"/>
            <a:ext cx="5143500" cy="31836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153277" y="1834233"/>
            <a:ext cx="385868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we do on POST that describe about posting on social media. 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dirty="0"/>
          </a:p>
        </p:txBody>
      </p:sp>
      <p:sp>
        <p:nvSpPr>
          <p:cNvPr id="164" name="Google Shape;164;p28"/>
          <p:cNvSpPr txBox="1"/>
          <p:nvPr/>
        </p:nvSpPr>
        <p:spPr>
          <a:xfrm>
            <a:off x="1857609" y="996512"/>
            <a:ext cx="496979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What is your project about?</a:t>
            </a:r>
            <a:endParaRPr sz="24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8" descr="I Love Coffee Logo [ Download - Logo - icon ] png svg"/>
          <p:cNvSpPr/>
          <p:nvPr/>
        </p:nvSpPr>
        <p:spPr>
          <a:xfrm>
            <a:off x="4457700" y="24574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6D78E-69AE-F268-4BD3-B2F7D3AA4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604" y="1834233"/>
            <a:ext cx="3308140" cy="2205426"/>
          </a:xfrm>
          <a:prstGeom prst="rect">
            <a:avLst/>
          </a:prstGeom>
        </p:spPr>
      </p:pic>
      <p:sp>
        <p:nvSpPr>
          <p:cNvPr id="3" name="Google Shape;154;p27">
            <a:extLst>
              <a:ext uri="{FF2B5EF4-FFF2-40B4-BE49-F238E27FC236}">
                <a16:creationId xmlns:a16="http://schemas.microsoft.com/office/drawing/2014/main" id="{BF711ADF-2EE7-F341-EB0C-4FD3360BC9F2}"/>
              </a:ext>
            </a:extLst>
          </p:cNvPr>
          <p:cNvSpPr txBox="1"/>
          <p:nvPr/>
        </p:nvSpPr>
        <p:spPr>
          <a:xfrm>
            <a:off x="7974766" y="4697710"/>
            <a:ext cx="1110915" cy="3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" sz="1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</a:t>
            </a:r>
            <a:endParaRPr sz="12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E2D495EB-E497-E602-3C5A-189E6D58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92" y="3182555"/>
            <a:ext cx="2039462" cy="101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9182" y="-111755"/>
            <a:ext cx="2104594" cy="11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-2412568" y="2412568"/>
            <a:ext cx="5143500" cy="31836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1413803" y="928007"/>
            <a:ext cx="6752492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Framework or library that you use in project?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645830" y="1767462"/>
            <a:ext cx="6108986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Node</a:t>
            </a:r>
            <a:endParaRPr lang="e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Front-end: The post app our group use the React-Native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open-source JavaScript framework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build the application. </a:t>
            </a:r>
            <a:endParaRPr sz="1100" dirty="0"/>
          </a:p>
        </p:txBody>
      </p:sp>
      <p:sp>
        <p:nvSpPr>
          <p:cNvPr id="2" name="Google Shape;154;p27">
            <a:extLst>
              <a:ext uri="{FF2B5EF4-FFF2-40B4-BE49-F238E27FC236}">
                <a16:creationId xmlns:a16="http://schemas.microsoft.com/office/drawing/2014/main" id="{04B7FC5E-5BD5-933A-579A-BC0D668BE171}"/>
              </a:ext>
            </a:extLst>
          </p:cNvPr>
          <p:cNvSpPr txBox="1"/>
          <p:nvPr/>
        </p:nvSpPr>
        <p:spPr>
          <a:xfrm>
            <a:off x="7974766" y="4697710"/>
            <a:ext cx="1110915" cy="3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" sz="1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</a:t>
            </a:r>
            <a:endParaRPr sz="12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What Is PostgreSQL?">
            <a:extLst>
              <a:ext uri="{FF2B5EF4-FFF2-40B4-BE49-F238E27FC236}">
                <a16:creationId xmlns:a16="http://schemas.microsoft.com/office/drawing/2014/main" id="{01869A90-3BD5-E188-42CA-65FF7FEA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9" y="3068552"/>
            <a:ext cx="2438162" cy="137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A66F46-9DCA-8746-4B20-88B63C0F4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108" y="3242312"/>
            <a:ext cx="900216" cy="900216"/>
          </a:xfrm>
          <a:prstGeom prst="rect">
            <a:avLst/>
          </a:prstGeom>
        </p:spPr>
      </p:pic>
      <p:pic>
        <p:nvPicPr>
          <p:cNvPr id="5" name="Picture 4" descr="All you need to know before starting with GitHub! | by Joos Korstanje |  Towards Data Science">
            <a:extLst>
              <a:ext uri="{FF2B5EF4-FFF2-40B4-BE49-F238E27FC236}">
                <a16:creationId xmlns:a16="http://schemas.microsoft.com/office/drawing/2014/main" id="{B20AB164-1A20-D9B5-4B50-27E3A3D1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5" y="3078760"/>
            <a:ext cx="2181901" cy="12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You too, embrace cross-platform development with React Native">
            <a:extLst>
              <a:ext uri="{FF2B5EF4-FFF2-40B4-BE49-F238E27FC236}">
                <a16:creationId xmlns:a16="http://schemas.microsoft.com/office/drawing/2014/main" id="{C71F3404-B7F4-2F44-4C66-B88D273F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5" y="3145094"/>
            <a:ext cx="1665912" cy="10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182" y="-111755"/>
            <a:ext cx="2104594" cy="11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2412568" y="2412568"/>
            <a:ext cx="5143500" cy="31836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1413803" y="928007"/>
            <a:ext cx="6752492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Challenging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1630840" y="1817742"/>
            <a:ext cx="243899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Facing an issue/error</a:t>
            </a: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Researching</a:t>
            </a: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discussion 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54;p27">
            <a:extLst>
              <a:ext uri="{FF2B5EF4-FFF2-40B4-BE49-F238E27FC236}">
                <a16:creationId xmlns:a16="http://schemas.microsoft.com/office/drawing/2014/main" id="{2EE1A07B-6061-A9EC-3C2D-164B08982725}"/>
              </a:ext>
            </a:extLst>
          </p:cNvPr>
          <p:cNvSpPr txBox="1"/>
          <p:nvPr/>
        </p:nvSpPr>
        <p:spPr>
          <a:xfrm>
            <a:off x="7974766" y="4697710"/>
            <a:ext cx="1110915" cy="3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" sz="1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</a:t>
            </a:r>
            <a:endParaRPr sz="12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182" y="-111755"/>
            <a:ext cx="2104594" cy="11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2412568" y="2412568"/>
            <a:ext cx="5143500" cy="31836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1413803" y="554576"/>
            <a:ext cx="6752492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Screenshot or demo of project.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4;p27">
            <a:extLst>
              <a:ext uri="{FF2B5EF4-FFF2-40B4-BE49-F238E27FC236}">
                <a16:creationId xmlns:a16="http://schemas.microsoft.com/office/drawing/2014/main" id="{84B6B7B7-B45B-1191-DFD9-6B2C6A90D380}"/>
              </a:ext>
            </a:extLst>
          </p:cNvPr>
          <p:cNvSpPr txBox="1"/>
          <p:nvPr/>
        </p:nvSpPr>
        <p:spPr>
          <a:xfrm>
            <a:off x="7974766" y="4697710"/>
            <a:ext cx="1110915" cy="3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" sz="1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</a:t>
            </a:r>
            <a:endParaRPr sz="12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C2BC3-CC77-0F1B-D621-BAAF7964E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278" y="1049312"/>
            <a:ext cx="1842384" cy="4094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E2E14-F87C-8713-5C23-8DB35BC31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683" y="1049312"/>
            <a:ext cx="1842383" cy="40941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1040E-05CD-CE3B-FB1A-BE6A71CE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19" y="202367"/>
            <a:ext cx="2132444" cy="4738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15921-F9C4-DFFC-9F8E-D5FA3600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05" y="404734"/>
            <a:ext cx="2132444" cy="47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8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182" y="-111755"/>
            <a:ext cx="2104594" cy="11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2412568" y="2412568"/>
            <a:ext cx="5143500" cy="31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 descr="Logo, 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7365" y="544772"/>
            <a:ext cx="5062384" cy="453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137</Words>
  <Application>Microsoft Office PowerPoint</Application>
  <PresentationFormat>On-screen Show (16:9)</PresentationFormat>
  <Paragraphs>33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Sokhorn Nhor</cp:lastModifiedBy>
  <cp:revision>20</cp:revision>
  <dcterms:modified xsi:type="dcterms:W3CDTF">2022-11-23T02:02:49Z</dcterms:modified>
</cp:coreProperties>
</file>