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CA877-A712-413B-B42C-CAFF4B3AFEA2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1C928-0C67-424F-822F-AF3803557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4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1C928-0C67-424F-822F-AF3803557F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64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1C928-0C67-424F-822F-AF3803557F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7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C3FE-D5D8-4CA1-8E56-A4F00C2CF928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5D8-5C5B-48CE-8F09-D7AF52638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2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C3FE-D5D8-4CA1-8E56-A4F00C2CF928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5D8-5C5B-48CE-8F09-D7AF52638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5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C3FE-D5D8-4CA1-8E56-A4F00C2CF928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5D8-5C5B-48CE-8F09-D7AF52638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6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C3FE-D5D8-4CA1-8E56-A4F00C2CF928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5D8-5C5B-48CE-8F09-D7AF52638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4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C3FE-D5D8-4CA1-8E56-A4F00C2CF928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5D8-5C5B-48CE-8F09-D7AF52638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1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C3FE-D5D8-4CA1-8E56-A4F00C2CF928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5D8-5C5B-48CE-8F09-D7AF52638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C3FE-D5D8-4CA1-8E56-A4F00C2CF928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5D8-5C5B-48CE-8F09-D7AF52638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6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C3FE-D5D8-4CA1-8E56-A4F00C2CF928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5D8-5C5B-48CE-8F09-D7AF52638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4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C3FE-D5D8-4CA1-8E56-A4F00C2CF928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5D8-5C5B-48CE-8F09-D7AF52638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95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C3FE-D5D8-4CA1-8E56-A4F00C2CF928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5D8-5C5B-48CE-8F09-D7AF52638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2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C3FE-D5D8-4CA1-8E56-A4F00C2CF928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5D8-5C5B-48CE-8F09-D7AF52638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1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3C3FE-D5D8-4CA1-8E56-A4F00C2CF928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5D8-5C5B-48CE-8F09-D7AF52638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7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379527" y="2923304"/>
            <a:ext cx="2466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user start system first.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02" y="406260"/>
            <a:ext cx="9236925" cy="608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1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87" y="563413"/>
            <a:ext cx="8772340" cy="5796126"/>
          </a:xfrm>
          <a:prstGeom prst="rect">
            <a:avLst/>
          </a:prstGeom>
        </p:spPr>
      </p:pic>
      <p:sp>
        <p:nvSpPr>
          <p:cNvPr id="4" name="Rectangular Callout 3"/>
          <p:cNvSpPr/>
          <p:nvPr/>
        </p:nvSpPr>
        <p:spPr>
          <a:xfrm>
            <a:off x="9310255" y="1972112"/>
            <a:ext cx="2743200" cy="2978728"/>
          </a:xfrm>
          <a:prstGeom prst="wedgeRectCallout">
            <a:avLst>
              <a:gd name="adj1" fmla="val -174873"/>
              <a:gd name="adj2" fmla="val 24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Click on GET BUS It display popup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User can fill information in form.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If user don’t check return, so input return will disable to fill date of return.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0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922327" y="2923304"/>
            <a:ext cx="292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696" y="298027"/>
            <a:ext cx="8868524" cy="5989218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0" y="5012622"/>
            <a:ext cx="2161309" cy="1122218"/>
          </a:xfrm>
          <a:prstGeom prst="wedgeRectCallout">
            <a:avLst>
              <a:gd name="adj1" fmla="val 129011"/>
              <a:gd name="adj2" fmla="val -440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can </a:t>
            </a:r>
          </a:p>
          <a:p>
            <a:pPr marL="342900" indent="-342900" algn="ctr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Edit</a:t>
            </a:r>
          </a:p>
          <a:p>
            <a:pPr marL="342900" indent="-342900" algn="ctr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Delete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0" y="2172599"/>
            <a:ext cx="2161309" cy="1457292"/>
          </a:xfrm>
          <a:prstGeom prst="wedgeRectCallout">
            <a:avLst>
              <a:gd name="adj1" fmla="val 212766"/>
              <a:gd name="adj2" fmla="val -391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This tab, It only display departure ticket and not available to display with return ticket 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10446327" y="2731527"/>
            <a:ext cx="1634837" cy="898364"/>
          </a:xfrm>
          <a:prstGeom prst="wedgeRectCallout">
            <a:avLst>
              <a:gd name="adj1" fmla="val -58413"/>
              <a:gd name="adj2" fmla="val -2102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 smtClean="0">
                <a:solidFill>
                  <a:schemeClr val="tx1"/>
                </a:solidFill>
              </a:rPr>
              <a:t>User can choose for the price.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7218218" y="298027"/>
            <a:ext cx="4973782" cy="1378373"/>
          </a:xfrm>
          <a:prstGeom prst="wedgeRectCallout">
            <a:avLst>
              <a:gd name="adj1" fmla="val 6848"/>
              <a:gd name="adj2" fmla="val 12821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system will be calculate the price follow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number of people. For example, from </a:t>
            </a:r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hnom Penh to  Sianoukville one of people 15$, but this ticket has two people so, I will increase to 30$ for two people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567055" y="2923304"/>
            <a:ext cx="3001328" cy="26324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46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922327" y="2923304"/>
            <a:ext cx="292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1" y="318655"/>
            <a:ext cx="8794276" cy="63636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 flipH="1">
            <a:off x="8922326" y="1801086"/>
            <a:ext cx="3172691" cy="1122218"/>
          </a:xfrm>
          <a:prstGeom prst="wedgeRectCallout">
            <a:avLst>
              <a:gd name="adj1" fmla="val 109065"/>
              <a:gd name="adj2" fmla="val -453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 example user choose 30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8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922327" y="2923304"/>
            <a:ext cx="292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4" y="245694"/>
            <a:ext cx="9445338" cy="622438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9854046" y="2687781"/>
            <a:ext cx="2337953" cy="2024945"/>
          </a:xfrm>
          <a:prstGeom prst="wedgeRectCallout">
            <a:avLst>
              <a:gd name="adj1" fmla="val -194854"/>
              <a:gd name="adj2" fmla="val 213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If </a:t>
            </a:r>
            <a:r>
              <a:rPr lang="en-US" dirty="0" smtClean="0">
                <a:solidFill>
                  <a:schemeClr val="tx1"/>
                </a:solidFill>
              </a:rPr>
              <a:t>user </a:t>
            </a:r>
            <a:r>
              <a:rPr lang="en-US" dirty="0">
                <a:solidFill>
                  <a:schemeClr val="tx1"/>
                </a:solidFill>
              </a:rPr>
              <a:t>check return, so input return will </a:t>
            </a:r>
            <a:r>
              <a:rPr lang="en-US" dirty="0" smtClean="0">
                <a:solidFill>
                  <a:schemeClr val="tx1"/>
                </a:solidFill>
              </a:rPr>
              <a:t>enable </a:t>
            </a:r>
            <a:r>
              <a:rPr lang="en-US" dirty="0">
                <a:solidFill>
                  <a:schemeClr val="tx1"/>
                </a:solidFill>
              </a:rPr>
              <a:t>to fill date of return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98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922327" y="2923304"/>
            <a:ext cx="292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86" y="263236"/>
            <a:ext cx="9442948" cy="6377146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9688534" y="1980104"/>
            <a:ext cx="2503466" cy="1691351"/>
          </a:xfrm>
          <a:prstGeom prst="wedgeRectCallout">
            <a:avLst>
              <a:gd name="adj1" fmla="val -187391"/>
              <a:gd name="adj2" fmla="val -2631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This tab, It only display </a:t>
            </a:r>
            <a:r>
              <a:rPr lang="en-US" dirty="0" smtClean="0">
                <a:solidFill>
                  <a:schemeClr val="tx1"/>
                </a:solidFill>
              </a:rPr>
              <a:t>return </a:t>
            </a:r>
            <a:r>
              <a:rPr lang="en-US" dirty="0">
                <a:solidFill>
                  <a:schemeClr val="tx1"/>
                </a:solidFill>
              </a:rPr>
              <a:t>ticket and not available to display with </a:t>
            </a:r>
            <a:r>
              <a:rPr lang="en-US" dirty="0" smtClean="0">
                <a:solidFill>
                  <a:schemeClr val="tx1"/>
                </a:solidFill>
              </a:rPr>
              <a:t>departure </a:t>
            </a:r>
            <a:r>
              <a:rPr lang="en-US" dirty="0">
                <a:solidFill>
                  <a:schemeClr val="tx1"/>
                </a:solidFill>
              </a:rPr>
              <a:t>ticket 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96982" y="4929495"/>
            <a:ext cx="1323315" cy="1122218"/>
          </a:xfrm>
          <a:prstGeom prst="wedgeRectCallout">
            <a:avLst>
              <a:gd name="adj1" fmla="val 74714"/>
              <a:gd name="adj2" fmla="val -1168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can </a:t>
            </a:r>
          </a:p>
          <a:p>
            <a:pPr marL="342900" indent="-342900" algn="ctr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Edit</a:t>
            </a:r>
          </a:p>
          <a:p>
            <a:pPr marL="342900" indent="-342900" algn="ctr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Delete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922327" y="2923304"/>
            <a:ext cx="292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86" y="263236"/>
            <a:ext cx="9442948" cy="6377146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9688534" y="1980104"/>
            <a:ext cx="2503466" cy="1691351"/>
          </a:xfrm>
          <a:prstGeom prst="wedgeRectCallout">
            <a:avLst>
              <a:gd name="adj1" fmla="val -187391"/>
              <a:gd name="adj2" fmla="val -2631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This tab, It only display </a:t>
            </a:r>
            <a:r>
              <a:rPr lang="en-US" dirty="0" smtClean="0">
                <a:solidFill>
                  <a:schemeClr val="tx1"/>
                </a:solidFill>
              </a:rPr>
              <a:t>return </a:t>
            </a:r>
            <a:r>
              <a:rPr lang="en-US" dirty="0">
                <a:solidFill>
                  <a:schemeClr val="tx1"/>
                </a:solidFill>
              </a:rPr>
              <a:t>ticket and not available to display with </a:t>
            </a:r>
            <a:r>
              <a:rPr lang="en-US" dirty="0" smtClean="0">
                <a:solidFill>
                  <a:schemeClr val="tx1"/>
                </a:solidFill>
              </a:rPr>
              <a:t>departure </a:t>
            </a:r>
            <a:r>
              <a:rPr lang="en-US" dirty="0">
                <a:solidFill>
                  <a:schemeClr val="tx1"/>
                </a:solidFill>
              </a:rPr>
              <a:t>ticket 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96982" y="4929495"/>
            <a:ext cx="1323315" cy="1122218"/>
          </a:xfrm>
          <a:prstGeom prst="wedgeRectCallout">
            <a:avLst>
              <a:gd name="adj1" fmla="val 74714"/>
              <a:gd name="adj2" fmla="val -1168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can </a:t>
            </a:r>
          </a:p>
          <a:p>
            <a:pPr marL="342900" indent="-342900" algn="ctr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Edit</a:t>
            </a:r>
          </a:p>
          <a:p>
            <a:pPr marL="342900" indent="-342900" algn="ctr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Delete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51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174</Words>
  <Application>Microsoft Office PowerPoint</Application>
  <PresentationFormat>Widescreen</PresentationFormat>
  <Paragraphs>28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virak ran</cp:lastModifiedBy>
  <cp:revision>10</cp:revision>
  <dcterms:created xsi:type="dcterms:W3CDTF">2019-12-27T16:21:40Z</dcterms:created>
  <dcterms:modified xsi:type="dcterms:W3CDTF">2019-12-29T09:18:38Z</dcterms:modified>
</cp:coreProperties>
</file>