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4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6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C3FE-D5D8-4CA1-8E56-A4F00C2CF928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5D8-5C5B-48CE-8F09-D7AF5263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4" y="457201"/>
            <a:ext cx="8432668" cy="56388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541818" y="3422071"/>
            <a:ext cx="320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42218" y="3422071"/>
            <a:ext cx="3311237" cy="526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90709" y="3209881"/>
            <a:ext cx="32142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Before click return, Input will disable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After click return, Input will enable to select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2019-12-27T16:21:40Z</dcterms:created>
  <dcterms:modified xsi:type="dcterms:W3CDTF">2019-12-27T18:25:55Z</dcterms:modified>
</cp:coreProperties>
</file>