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4"/>
  </p:sldMasterIdLst>
  <p:notesMasterIdLst>
    <p:notesMasterId r:id="rId25"/>
  </p:notesMasterIdLst>
  <p:handoutMasterIdLst>
    <p:handoutMasterId r:id="rId26"/>
  </p:handoutMasterIdLst>
  <p:sldIdLst>
    <p:sldId id="557" r:id="rId5"/>
    <p:sldId id="562" r:id="rId6"/>
    <p:sldId id="662" r:id="rId7"/>
    <p:sldId id="673" r:id="rId8"/>
    <p:sldId id="672" r:id="rId9"/>
    <p:sldId id="674" r:id="rId10"/>
    <p:sldId id="659" r:id="rId11"/>
    <p:sldId id="664" r:id="rId12"/>
    <p:sldId id="666" r:id="rId13"/>
    <p:sldId id="675" r:id="rId14"/>
    <p:sldId id="677" r:id="rId15"/>
    <p:sldId id="669" r:id="rId16"/>
    <p:sldId id="680" r:id="rId17"/>
    <p:sldId id="679" r:id="rId18"/>
    <p:sldId id="681" r:id="rId19"/>
    <p:sldId id="682" r:id="rId20"/>
    <p:sldId id="678" r:id="rId21"/>
    <p:sldId id="670" r:id="rId22"/>
    <p:sldId id="683" r:id="rId23"/>
    <p:sldId id="634" r:id="rId24"/>
  </p:sldIdLst>
  <p:sldSz cx="9906000" cy="6858000" type="A4"/>
  <p:notesSz cx="6797675" cy="9928225"/>
  <p:defaultTextStyle>
    <a:defPPr>
      <a:defRPr lang="de-DE"/>
    </a:defPPr>
    <a:lvl1pPr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5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15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15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15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 userDrawn="1">
          <p15:clr>
            <a:srgbClr val="A4A3A4"/>
          </p15:clr>
        </p15:guide>
        <p15:guide id="3" orient="horz" pos="187" userDrawn="1">
          <p15:clr>
            <a:srgbClr val="A4A3A4"/>
          </p15:clr>
        </p15:guide>
        <p15:guide id="5" pos="5978" userDrawn="1">
          <p15:clr>
            <a:srgbClr val="A4A3A4"/>
          </p15:clr>
        </p15:guide>
        <p15:guide id="6" orient="horz" pos="6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C90"/>
    <a:srgbClr val="C6D4E2"/>
    <a:srgbClr val="213E7F"/>
    <a:srgbClr val="0098B0"/>
    <a:srgbClr val="192E5F"/>
    <a:srgbClr val="043B82"/>
    <a:srgbClr val="00A5C0"/>
    <a:srgbClr val="E9F5F7"/>
    <a:srgbClr val="50AF30"/>
    <a:srgbClr val="00BB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7" autoAdjust="0"/>
    <p:restoredTop sz="86421" autoAdjust="0"/>
  </p:normalViewPr>
  <p:slideViewPr>
    <p:cSldViewPr snapToGrid="0" snapToObjects="1" showGuides="1">
      <p:cViewPr varScale="1">
        <p:scale>
          <a:sx n="97" d="100"/>
          <a:sy n="97" d="100"/>
        </p:scale>
        <p:origin x="600" y="78"/>
      </p:cViewPr>
      <p:guideLst>
        <p:guide orient="horz" pos="2160"/>
        <p:guide pos="288"/>
        <p:guide orient="horz" pos="187"/>
        <p:guide pos="5978"/>
        <p:guide orient="horz" pos="668"/>
      </p:guideLst>
    </p:cSldViewPr>
  </p:slideViewPr>
  <p:outlineViewPr>
    <p:cViewPr>
      <p:scale>
        <a:sx n="33" d="100"/>
        <a:sy n="33" d="100"/>
      </p:scale>
      <p:origin x="0" y="-8262"/>
    </p:cViewPr>
  </p:outlineViewPr>
  <p:notesTextViewPr>
    <p:cViewPr>
      <p:scale>
        <a:sx n="3" d="2"/>
        <a:sy n="3" d="2"/>
      </p:scale>
      <p:origin x="0" y="0"/>
    </p:cViewPr>
  </p:notesTextViewPr>
  <p:notesViewPr>
    <p:cSldViewPr snapToGrid="0" snapToObjects="1"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5659" cy="49537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7171" name="Rectangle 3"/>
          <p:cNvSpPr>
            <a:spLocks noGrp="1" noChangeArrowheads="1"/>
          </p:cNvSpPr>
          <p:nvPr>
            <p:ph type="dt" sz="quarter" idx="1"/>
          </p:nvPr>
        </p:nvSpPr>
        <p:spPr bwMode="auto">
          <a:xfrm>
            <a:off x="3852016" y="0"/>
            <a:ext cx="2945659" cy="49537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algn="r" defTabSz="955570" eaLnBrk="0" hangingPunct="0">
              <a:defRPr sz="1300">
                <a:latin typeface="Times"/>
                <a:ea typeface="+mn-ea"/>
                <a:cs typeface="+mn-cs"/>
              </a:defRPr>
            </a:lvl1pPr>
          </a:lstStyle>
          <a:p>
            <a:pPr>
              <a:defRPr/>
            </a:pPr>
            <a:endParaRPr lang="de-DE" altLang="de-DE"/>
          </a:p>
        </p:txBody>
      </p:sp>
      <p:sp>
        <p:nvSpPr>
          <p:cNvPr id="7172" name="Rectangle 4"/>
          <p:cNvSpPr>
            <a:spLocks noGrp="1" noChangeArrowheads="1"/>
          </p:cNvSpPr>
          <p:nvPr>
            <p:ph type="ftr" sz="quarter" idx="2"/>
          </p:nvPr>
        </p:nvSpPr>
        <p:spPr bwMode="auto">
          <a:xfrm>
            <a:off x="0" y="9432846"/>
            <a:ext cx="2945659" cy="495379"/>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7173" name="Rectangle 5"/>
          <p:cNvSpPr>
            <a:spLocks noGrp="1" noChangeArrowheads="1"/>
          </p:cNvSpPr>
          <p:nvPr>
            <p:ph type="sldNum" sz="quarter" idx="3"/>
          </p:nvPr>
        </p:nvSpPr>
        <p:spPr bwMode="auto">
          <a:xfrm>
            <a:off x="3852016" y="9432846"/>
            <a:ext cx="2945659" cy="495379"/>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algn="r" defTabSz="954088" eaLnBrk="0" hangingPunct="0">
              <a:defRPr sz="1300">
                <a:latin typeface="Times" panose="02020603050405020304" pitchFamily="18" charset="0"/>
              </a:defRPr>
            </a:lvl1pPr>
          </a:lstStyle>
          <a:p>
            <a:fld id="{B1703606-C640-4E3C-A1F7-879F3760E964}" type="slidenum">
              <a:rPr lang="de-DE" altLang="en-US"/>
              <a:pPr/>
              <a:t>‹#›</a:t>
            </a:fld>
            <a:endParaRPr lang="de-DE" altLang="en-US"/>
          </a:p>
        </p:txBody>
      </p:sp>
    </p:spTree>
    <p:extLst>
      <p:ext uri="{BB962C8B-B14F-4D97-AF65-F5344CB8AC3E}">
        <p14:creationId xmlns:p14="http://schemas.microsoft.com/office/powerpoint/2010/main" val="33332342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5659" cy="49537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3075" name="Rectangle 3"/>
          <p:cNvSpPr>
            <a:spLocks noGrp="1" noChangeArrowheads="1"/>
          </p:cNvSpPr>
          <p:nvPr>
            <p:ph type="dt" idx="1"/>
          </p:nvPr>
        </p:nvSpPr>
        <p:spPr bwMode="auto">
          <a:xfrm>
            <a:off x="3852016" y="0"/>
            <a:ext cx="2945659" cy="49537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algn="r" defTabSz="955570" eaLnBrk="0" hangingPunct="0">
              <a:defRPr sz="1300">
                <a:latin typeface="Arial" pitchFamily="34" charset="0"/>
                <a:ea typeface="+mn-ea"/>
                <a:cs typeface="+mn-cs"/>
              </a:defRPr>
            </a:lvl1pPr>
          </a:lstStyle>
          <a:p>
            <a:pPr>
              <a:defRPr/>
            </a:pPr>
            <a:endParaRPr lang="de-DE" altLang="de-DE"/>
          </a:p>
        </p:txBody>
      </p:sp>
      <p:sp>
        <p:nvSpPr>
          <p:cNvPr id="26628" name="Rectangle 4"/>
          <p:cNvSpPr>
            <a:spLocks noGrp="1" noRot="1" noChangeAspect="1" noChangeArrowheads="1" noTextEdit="1"/>
          </p:cNvSpPr>
          <p:nvPr>
            <p:ph type="sldImg" idx="2"/>
          </p:nvPr>
        </p:nvSpPr>
        <p:spPr bwMode="auto">
          <a:xfrm>
            <a:off x="712788" y="744538"/>
            <a:ext cx="5372100"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1131373" y="4715629"/>
            <a:ext cx="4534930" cy="446793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p>
            <a:pPr lvl="0"/>
            <a:r>
              <a:rPr lang="de-DE" altLang="de-DE" noProof="0" smtClean="0"/>
              <a:t>Mastertextformat bearbeiten</a:t>
            </a:r>
          </a:p>
          <a:p>
            <a:pPr lvl="1"/>
            <a:r>
              <a:rPr lang="de-DE" altLang="de-DE" noProof="0" smtClean="0"/>
              <a:t>Zweite Ebene</a:t>
            </a:r>
          </a:p>
          <a:p>
            <a:pPr lvl="2"/>
            <a:r>
              <a:rPr lang="de-DE" altLang="de-DE" noProof="0" smtClean="0"/>
              <a:t>Dritte Ebene</a:t>
            </a:r>
          </a:p>
          <a:p>
            <a:pPr lvl="3"/>
            <a:r>
              <a:rPr lang="de-DE" altLang="de-DE" noProof="0" smtClean="0"/>
              <a:t>Vierte Ebene</a:t>
            </a:r>
          </a:p>
          <a:p>
            <a:pPr lvl="4"/>
            <a:r>
              <a:rPr lang="de-DE" altLang="de-DE" noProof="0" smtClean="0"/>
              <a:t>Fünfte Ebene</a:t>
            </a:r>
          </a:p>
        </p:txBody>
      </p:sp>
      <p:sp>
        <p:nvSpPr>
          <p:cNvPr id="3078" name="Rectangle 6"/>
          <p:cNvSpPr>
            <a:spLocks noGrp="1" noChangeArrowheads="1"/>
          </p:cNvSpPr>
          <p:nvPr>
            <p:ph type="ftr" sz="quarter" idx="4"/>
          </p:nvPr>
        </p:nvSpPr>
        <p:spPr bwMode="auto">
          <a:xfrm>
            <a:off x="0" y="9432846"/>
            <a:ext cx="2945659" cy="495379"/>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3079" name="Rectangle 7"/>
          <p:cNvSpPr>
            <a:spLocks noGrp="1" noChangeArrowheads="1"/>
          </p:cNvSpPr>
          <p:nvPr>
            <p:ph type="sldNum" sz="quarter" idx="5"/>
          </p:nvPr>
        </p:nvSpPr>
        <p:spPr bwMode="auto">
          <a:xfrm>
            <a:off x="3852016" y="9432846"/>
            <a:ext cx="2945659" cy="495379"/>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algn="r" defTabSz="954088" eaLnBrk="0" hangingPunct="0">
              <a:defRPr sz="1300"/>
            </a:lvl1pPr>
          </a:lstStyle>
          <a:p>
            <a:fld id="{E9EA5342-1CAF-4BB5-A3C6-E49F2B3172B1}" type="slidenum">
              <a:rPr lang="de-DE" altLang="en-US"/>
              <a:pPr/>
              <a:t>‹#›</a:t>
            </a:fld>
            <a:endParaRPr lang="de-DE" altLang="en-US"/>
          </a:p>
        </p:txBody>
      </p:sp>
    </p:spTree>
    <p:extLst>
      <p:ext uri="{BB962C8B-B14F-4D97-AF65-F5344CB8AC3E}">
        <p14:creationId xmlns:p14="http://schemas.microsoft.com/office/powerpoint/2010/main" val="36773597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smtClean="0"/>
              <a:t>Download</a:t>
            </a:r>
            <a:r>
              <a:rPr lang="pl-PL" dirty="0" smtClean="0"/>
              <a:t> </a:t>
            </a:r>
            <a:r>
              <a:rPr lang="pl-PL" dirty="0" err="1" smtClean="0"/>
              <a:t>source</a:t>
            </a:r>
            <a:r>
              <a:rPr lang="pl-PL" dirty="0" smtClean="0"/>
              <a:t> </a:t>
            </a:r>
            <a:r>
              <a:rPr lang="pl-PL" dirty="0" err="1" smtClean="0"/>
              <a:t>code</a:t>
            </a:r>
            <a:r>
              <a:rPr lang="pl-PL" dirty="0" smtClean="0"/>
              <a:t> for </a:t>
            </a:r>
            <a:r>
              <a:rPr lang="pl-PL" dirty="0" err="1" smtClean="0"/>
              <a:t>this</a:t>
            </a:r>
            <a:r>
              <a:rPr lang="pl-PL" dirty="0" smtClean="0"/>
              <a:t> </a:t>
            </a:r>
            <a:r>
              <a:rPr lang="pl-PL" dirty="0" err="1" smtClean="0"/>
              <a:t>lesson</a:t>
            </a:r>
            <a:r>
              <a:rPr lang="pl-PL" dirty="0" smtClean="0"/>
              <a:t> (lesson-2). </a:t>
            </a:r>
            <a:r>
              <a:rPr lang="pl-PL" dirty="0" err="1" smtClean="0"/>
              <a:t>If</a:t>
            </a:r>
            <a:r>
              <a:rPr lang="pl-PL" baseline="0" dirty="0" smtClean="0"/>
              <a:t> </a:t>
            </a:r>
            <a:r>
              <a:rPr lang="pl-PL" baseline="0" dirty="0" err="1" smtClean="0"/>
              <a:t>required</a:t>
            </a:r>
            <a:r>
              <a:rPr lang="pl-PL" baseline="0" dirty="0" smtClean="0"/>
              <a:t> </a:t>
            </a:r>
            <a:r>
              <a:rPr lang="pl-PL" baseline="0" dirty="0" err="1" smtClean="0"/>
              <a:t>install</a:t>
            </a:r>
            <a:r>
              <a:rPr lang="pl-PL" baseline="0" dirty="0" smtClean="0"/>
              <a:t> </a:t>
            </a:r>
            <a:r>
              <a:rPr lang="pl-PL" baseline="0" dirty="0" err="1" smtClean="0"/>
              <a:t>Gradle</a:t>
            </a:r>
            <a:r>
              <a:rPr lang="pl-PL" baseline="0" dirty="0" smtClean="0"/>
              <a:t>, </a:t>
            </a:r>
            <a:r>
              <a:rPr lang="pl-PL" baseline="0" dirty="0" err="1" smtClean="0"/>
              <a:t>Eclipse</a:t>
            </a:r>
            <a:r>
              <a:rPr lang="pl-PL" baseline="0" dirty="0" smtClean="0"/>
              <a:t> and </a:t>
            </a:r>
            <a:r>
              <a:rPr lang="pl-PL" baseline="0" dirty="0" err="1" smtClean="0"/>
              <a:t>Gradle</a:t>
            </a:r>
            <a:r>
              <a:rPr lang="pl-PL" baseline="0" dirty="0" smtClean="0"/>
              <a:t> plug in for </a:t>
            </a:r>
            <a:r>
              <a:rPr lang="pl-PL" baseline="0" dirty="0" err="1" smtClean="0"/>
              <a:t>Eclipse</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E9EA5342-1CAF-4BB5-A3C6-E49F2B3172B1}" type="slidenum">
              <a:rPr lang="de-DE" altLang="en-US" smtClean="0"/>
              <a:pPr/>
              <a:t>2</a:t>
            </a:fld>
            <a:endParaRPr lang="de-DE" altLang="en-US"/>
          </a:p>
        </p:txBody>
      </p:sp>
    </p:spTree>
    <p:extLst>
      <p:ext uri="{BB962C8B-B14F-4D97-AF65-F5344CB8AC3E}">
        <p14:creationId xmlns:p14="http://schemas.microsoft.com/office/powerpoint/2010/main" val="247325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11</a:t>
            </a:fld>
            <a:endParaRPr lang="de-DE" altLang="en-US"/>
          </a:p>
        </p:txBody>
      </p:sp>
    </p:spTree>
    <p:extLst>
      <p:ext uri="{BB962C8B-B14F-4D97-AF65-F5344CB8AC3E}">
        <p14:creationId xmlns:p14="http://schemas.microsoft.com/office/powerpoint/2010/main" val="2615339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12</a:t>
            </a:fld>
            <a:endParaRPr lang="de-DE" altLang="en-US"/>
          </a:p>
        </p:txBody>
      </p:sp>
    </p:spTree>
    <p:extLst>
      <p:ext uri="{BB962C8B-B14F-4D97-AF65-F5344CB8AC3E}">
        <p14:creationId xmlns:p14="http://schemas.microsoft.com/office/powerpoint/2010/main" val="810280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13</a:t>
            </a:fld>
            <a:endParaRPr lang="de-DE" altLang="en-US"/>
          </a:p>
        </p:txBody>
      </p:sp>
    </p:spTree>
    <p:extLst>
      <p:ext uri="{BB962C8B-B14F-4D97-AF65-F5344CB8AC3E}">
        <p14:creationId xmlns:p14="http://schemas.microsoft.com/office/powerpoint/2010/main" val="3498193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14</a:t>
            </a:fld>
            <a:endParaRPr lang="de-DE" altLang="en-US"/>
          </a:p>
        </p:txBody>
      </p:sp>
    </p:spTree>
    <p:extLst>
      <p:ext uri="{BB962C8B-B14F-4D97-AF65-F5344CB8AC3E}">
        <p14:creationId xmlns:p14="http://schemas.microsoft.com/office/powerpoint/2010/main" val="3083674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15</a:t>
            </a:fld>
            <a:endParaRPr lang="de-DE" altLang="en-US"/>
          </a:p>
        </p:txBody>
      </p:sp>
    </p:spTree>
    <p:extLst>
      <p:ext uri="{BB962C8B-B14F-4D97-AF65-F5344CB8AC3E}">
        <p14:creationId xmlns:p14="http://schemas.microsoft.com/office/powerpoint/2010/main" val="2294372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16</a:t>
            </a:fld>
            <a:endParaRPr lang="de-DE" altLang="en-US"/>
          </a:p>
        </p:txBody>
      </p:sp>
    </p:spTree>
    <p:extLst>
      <p:ext uri="{BB962C8B-B14F-4D97-AF65-F5344CB8AC3E}">
        <p14:creationId xmlns:p14="http://schemas.microsoft.com/office/powerpoint/2010/main" val="64910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17</a:t>
            </a:fld>
            <a:endParaRPr lang="de-DE" altLang="en-US"/>
          </a:p>
        </p:txBody>
      </p:sp>
    </p:spTree>
    <p:extLst>
      <p:ext uri="{BB962C8B-B14F-4D97-AF65-F5344CB8AC3E}">
        <p14:creationId xmlns:p14="http://schemas.microsoft.com/office/powerpoint/2010/main" val="3657425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18</a:t>
            </a:fld>
            <a:endParaRPr lang="de-DE" altLang="en-US"/>
          </a:p>
        </p:txBody>
      </p:sp>
    </p:spTree>
    <p:extLst>
      <p:ext uri="{BB962C8B-B14F-4D97-AF65-F5344CB8AC3E}">
        <p14:creationId xmlns:p14="http://schemas.microsoft.com/office/powerpoint/2010/main" val="333778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3</a:t>
            </a:fld>
            <a:endParaRPr lang="de-DE" altLang="en-US"/>
          </a:p>
        </p:txBody>
      </p:sp>
    </p:spTree>
    <p:extLst>
      <p:ext uri="{BB962C8B-B14F-4D97-AF65-F5344CB8AC3E}">
        <p14:creationId xmlns:p14="http://schemas.microsoft.com/office/powerpoint/2010/main" val="1438218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4</a:t>
            </a:fld>
            <a:endParaRPr lang="de-DE" altLang="en-US"/>
          </a:p>
        </p:txBody>
      </p:sp>
    </p:spTree>
    <p:extLst>
      <p:ext uri="{BB962C8B-B14F-4D97-AF65-F5344CB8AC3E}">
        <p14:creationId xmlns:p14="http://schemas.microsoft.com/office/powerpoint/2010/main" val="4264973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5</a:t>
            </a:fld>
            <a:endParaRPr lang="de-DE" altLang="en-US"/>
          </a:p>
        </p:txBody>
      </p:sp>
    </p:spTree>
    <p:extLst>
      <p:ext uri="{BB962C8B-B14F-4D97-AF65-F5344CB8AC3E}">
        <p14:creationId xmlns:p14="http://schemas.microsoft.com/office/powerpoint/2010/main" val="3055420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6</a:t>
            </a:fld>
            <a:endParaRPr lang="de-DE" altLang="en-US"/>
          </a:p>
        </p:txBody>
      </p:sp>
    </p:spTree>
    <p:extLst>
      <p:ext uri="{BB962C8B-B14F-4D97-AF65-F5344CB8AC3E}">
        <p14:creationId xmlns:p14="http://schemas.microsoft.com/office/powerpoint/2010/main" val="1874678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7</a:t>
            </a:fld>
            <a:endParaRPr lang="de-DE" altLang="en-US"/>
          </a:p>
        </p:txBody>
      </p:sp>
    </p:spTree>
    <p:extLst>
      <p:ext uri="{BB962C8B-B14F-4D97-AF65-F5344CB8AC3E}">
        <p14:creationId xmlns:p14="http://schemas.microsoft.com/office/powerpoint/2010/main" val="994221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8</a:t>
            </a:fld>
            <a:endParaRPr lang="de-DE" altLang="en-US"/>
          </a:p>
        </p:txBody>
      </p:sp>
    </p:spTree>
    <p:extLst>
      <p:ext uri="{BB962C8B-B14F-4D97-AF65-F5344CB8AC3E}">
        <p14:creationId xmlns:p14="http://schemas.microsoft.com/office/powerpoint/2010/main" val="1739445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9</a:t>
            </a:fld>
            <a:endParaRPr lang="de-DE" altLang="en-US"/>
          </a:p>
        </p:txBody>
      </p:sp>
    </p:spTree>
    <p:extLst>
      <p:ext uri="{BB962C8B-B14F-4D97-AF65-F5344CB8AC3E}">
        <p14:creationId xmlns:p14="http://schemas.microsoft.com/office/powerpoint/2010/main" val="3377096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10</a:t>
            </a:fld>
            <a:endParaRPr lang="de-DE" altLang="en-US"/>
          </a:p>
        </p:txBody>
      </p:sp>
    </p:spTree>
    <p:extLst>
      <p:ext uri="{BB962C8B-B14F-4D97-AF65-F5344CB8AC3E}">
        <p14:creationId xmlns:p14="http://schemas.microsoft.com/office/powerpoint/2010/main" val="28168304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Weiss">
    <p:spTree>
      <p:nvGrpSpPr>
        <p:cNvPr id="1" name=""/>
        <p:cNvGrpSpPr/>
        <p:nvPr/>
      </p:nvGrpSpPr>
      <p:grpSpPr>
        <a:xfrm>
          <a:off x="0" y="0"/>
          <a:ext cx="0" cy="0"/>
          <a:chOff x="0" y="0"/>
          <a:chExt cx="0" cy="0"/>
        </a:xfrm>
      </p:grpSpPr>
      <p:pic>
        <p:nvPicPr>
          <p:cNvPr id="4"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eck 11"/>
          <p:cNvSpPr/>
          <p:nvPr/>
        </p:nvSpPr>
        <p:spPr bwMode="auto">
          <a:xfrm>
            <a:off x="0" y="0"/>
            <a:ext cx="9906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sz="1625">
              <a:ea typeface="ＭＳ Ｐゴシック" charset="0"/>
              <a:cs typeface="ＭＳ Ｐゴシック" charset="0"/>
            </a:endParaRPr>
          </a:p>
        </p:txBody>
      </p:sp>
      <p:sp>
        <p:nvSpPr>
          <p:cNvPr id="6" name="Rechteck 15"/>
          <p:cNvSpPr>
            <a:spLocks noChangeArrowheads="1"/>
          </p:cNvSpPr>
          <p:nvPr/>
        </p:nvSpPr>
        <p:spPr bwMode="auto">
          <a:xfrm>
            <a:off x="0" y="0"/>
            <a:ext cx="9906000" cy="1231900"/>
          </a:xfrm>
          <a:prstGeom prst="rect">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500">
                <a:solidFill>
                  <a:schemeClr val="tx1"/>
                </a:solidFill>
                <a:latin typeface="Arial" pitchFamily="34" charset="0"/>
                <a:ea typeface="ＭＳ Ｐゴシック" pitchFamily="34" charset="-128"/>
              </a:defRPr>
            </a:lvl1pPr>
            <a:lvl2pPr marL="742950" indent="-285750" eaLnBrk="0" hangingPunct="0">
              <a:defRPr sz="1500">
                <a:solidFill>
                  <a:schemeClr val="tx1"/>
                </a:solidFill>
                <a:latin typeface="Arial" pitchFamily="34" charset="0"/>
                <a:ea typeface="ＭＳ Ｐゴシック" pitchFamily="34" charset="-128"/>
              </a:defRPr>
            </a:lvl2pPr>
            <a:lvl3pPr marL="1143000" indent="-228600" eaLnBrk="0" hangingPunct="0">
              <a:defRPr sz="1500">
                <a:solidFill>
                  <a:schemeClr val="tx1"/>
                </a:solidFill>
                <a:latin typeface="Arial" pitchFamily="34" charset="0"/>
                <a:ea typeface="ＭＳ Ｐゴシック" pitchFamily="34" charset="-128"/>
              </a:defRPr>
            </a:lvl3pPr>
            <a:lvl4pPr marL="1600200" indent="-228600" eaLnBrk="0" hangingPunct="0">
              <a:defRPr sz="1500">
                <a:solidFill>
                  <a:schemeClr val="tx1"/>
                </a:solidFill>
                <a:latin typeface="Arial" pitchFamily="34" charset="0"/>
                <a:ea typeface="ＭＳ Ｐゴシック" pitchFamily="34" charset="-128"/>
              </a:defRPr>
            </a:lvl4pPr>
            <a:lvl5pPr marL="2057400" indent="-228600" eaLnBrk="0" hangingPunct="0">
              <a:defRPr sz="15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pitchFamily="34" charset="-128"/>
              </a:defRPr>
            </a:lvl9pPr>
          </a:lstStyle>
          <a:p>
            <a:pPr eaLnBrk="1" hangingPunct="1">
              <a:defRPr/>
            </a:pPr>
            <a:endParaRPr lang="en-US" altLang="en-US" sz="1625" dirty="0" smtClean="0"/>
          </a:p>
        </p:txBody>
      </p:sp>
      <p:pic>
        <p:nvPicPr>
          <p:cNvPr id="8" name="Grafik 1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53" y="6572091"/>
            <a:ext cx="309735" cy="285909"/>
          </a:xfrm>
          <a:prstGeom prst="rect">
            <a:avLst/>
          </a:prstGeom>
        </p:spPr>
      </p:pic>
      <p:sp>
        <p:nvSpPr>
          <p:cNvPr id="11" name="Textfeld 16"/>
          <p:cNvSpPr txBox="1"/>
          <p:nvPr/>
        </p:nvSpPr>
        <p:spPr bwMode="auto">
          <a:xfrm>
            <a:off x="6414824" y="-885825"/>
            <a:ext cx="65" cy="158377"/>
          </a:xfrm>
          <a:prstGeom prst="rect">
            <a:avLst/>
          </a:prstGeom>
          <a:noFill/>
          <a:ln w="9525">
            <a:noFill/>
            <a:miter lim="800000"/>
            <a:headEnd/>
            <a:tailEnd/>
          </a:ln>
        </p:spPr>
        <p:txBody>
          <a:bodyPr wrap="none" lIns="0" tIns="0" rIns="0" bIns="0">
            <a:spAutoFit/>
          </a:bodyPr>
          <a:lstStyle/>
          <a:p>
            <a:pPr>
              <a:spcBef>
                <a:spcPts val="108"/>
              </a:spcBef>
              <a:spcAft>
                <a:spcPts val="108"/>
              </a:spcAft>
              <a:defRPr/>
            </a:pPr>
            <a:endParaRPr lang="de-DE" sz="1029">
              <a:latin typeface="Arial" charset="0"/>
              <a:ea typeface="MS PGothic" charset="0"/>
              <a:cs typeface="MS PGothic" charset="0"/>
            </a:endParaRPr>
          </a:p>
        </p:txBody>
      </p:sp>
      <p:sp>
        <p:nvSpPr>
          <p:cNvPr id="9" name="Textplatzhalter 23"/>
          <p:cNvSpPr>
            <a:spLocks noGrp="1" noChangeAspect="1"/>
          </p:cNvSpPr>
          <p:nvPr>
            <p:ph type="body" sz="quarter" idx="11"/>
          </p:nvPr>
        </p:nvSpPr>
        <p:spPr>
          <a:xfrm>
            <a:off x="312116" y="3764090"/>
            <a:ext cx="3042000" cy="2808000"/>
          </a:xfrm>
          <a:solidFill>
            <a:schemeClr val="bg1"/>
          </a:solidFill>
        </p:spPr>
        <p:txBody>
          <a:bodyPr lIns="468000" bIns="324000" anchor="b"/>
          <a:lstStyle>
            <a:lvl1pPr marL="0" indent="0">
              <a:buFont typeface="Arial" panose="020B0604020202020204" pitchFamily="34" charset="0"/>
              <a:buNone/>
              <a:defRPr sz="1800" b="0">
                <a:solidFill>
                  <a:schemeClr val="accent1"/>
                </a:solidFill>
              </a:defRPr>
            </a:lvl1pPr>
            <a:lvl2pPr marL="290636" indent="0">
              <a:buNone/>
              <a:defRPr/>
            </a:lvl2pPr>
            <a:lvl3pPr marL="579551" indent="0">
              <a:buNone/>
              <a:defRPr/>
            </a:lvl3pPr>
            <a:lvl4pPr marL="870188" indent="0">
              <a:buNone/>
              <a:defRPr/>
            </a:lvl4pPr>
            <a:lvl5pPr marL="1167702" indent="0">
              <a:buNone/>
              <a:defRPr/>
            </a:lvl5pPr>
          </a:lstStyle>
          <a:p>
            <a:pPr lvl="0"/>
            <a:r>
              <a:rPr lang="de-DE" dirty="0" smtClean="0"/>
              <a:t>Click to edit Master text style</a:t>
            </a:r>
          </a:p>
        </p:txBody>
      </p:sp>
      <p:sp>
        <p:nvSpPr>
          <p:cNvPr id="10" name="Titel 11"/>
          <p:cNvSpPr>
            <a:spLocks noGrp="1"/>
          </p:cNvSpPr>
          <p:nvPr>
            <p:ph type="title"/>
          </p:nvPr>
        </p:nvSpPr>
        <p:spPr>
          <a:xfrm>
            <a:off x="802512" y="2888898"/>
            <a:ext cx="5386372" cy="2520000"/>
          </a:xfrm>
        </p:spPr>
        <p:txBody>
          <a:bodyPr/>
          <a:lstStyle>
            <a:lvl1pPr>
              <a:lnSpc>
                <a:spcPct val="90000"/>
              </a:lnSpc>
              <a:defRPr sz="4000">
                <a:solidFill>
                  <a:srgbClr val="213E7F"/>
                </a:solidFill>
              </a:defRPr>
            </a:lvl1pPr>
          </a:lstStyle>
          <a:p>
            <a:r>
              <a:rPr lang="de-DE" dirty="0" smtClean="0"/>
              <a:t>Click to edit Master title style</a:t>
            </a:r>
            <a:endParaRPr lang="en-US" dirty="0"/>
          </a:p>
        </p:txBody>
      </p:sp>
      <p:pic>
        <p:nvPicPr>
          <p:cNvPr id="17" name="Grafik 14"/>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23113" y="407988"/>
            <a:ext cx="23510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3656923"/>
      </p:ext>
    </p:extLst>
  </p:cSld>
  <p:clrMapOvr>
    <a:masterClrMapping/>
  </p:clrMapOvr>
  <p:transition spd="slow">
    <p:push dir="u"/>
  </p:transition>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guide id="3" pos="4373" userDrawn="1">
          <p15:clr>
            <a:srgbClr val="FBAE40"/>
          </p15:clr>
        </p15:guide>
        <p15:guide id="4" pos="597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Agenda">
    <p:spTree>
      <p:nvGrpSpPr>
        <p:cNvPr id="1" name=""/>
        <p:cNvGrpSpPr/>
        <p:nvPr/>
      </p:nvGrpSpPr>
      <p:grpSpPr>
        <a:xfrm>
          <a:off x="0" y="0"/>
          <a:ext cx="0" cy="0"/>
          <a:chOff x="0" y="0"/>
          <a:chExt cx="0" cy="0"/>
        </a:xfrm>
      </p:grpSpPr>
      <p:pic>
        <p:nvPicPr>
          <p:cNvPr id="3"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4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eck 12"/>
          <p:cNvSpPr/>
          <p:nvPr/>
        </p:nvSpPr>
        <p:spPr bwMode="auto">
          <a:xfrm>
            <a:off x="0" y="0"/>
            <a:ext cx="9906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sz="1625">
              <a:ea typeface="ＭＳ Ｐゴシック" charset="0"/>
              <a:cs typeface="ＭＳ Ｐゴシック" charset="0"/>
            </a:endParaRPr>
          </a:p>
        </p:txBody>
      </p:sp>
      <p:pic>
        <p:nvPicPr>
          <p:cNvPr id="6" name="Grafik 1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53" y="6572091"/>
            <a:ext cx="309735" cy="285909"/>
          </a:xfrm>
          <a:prstGeom prst="rect">
            <a:avLst/>
          </a:prstGeom>
        </p:spPr>
      </p:pic>
      <p:sp>
        <p:nvSpPr>
          <p:cNvPr id="24" name="Textplatzhalter 23"/>
          <p:cNvSpPr>
            <a:spLocks noGrp="1"/>
          </p:cNvSpPr>
          <p:nvPr>
            <p:ph type="body" sz="quarter" idx="10"/>
          </p:nvPr>
        </p:nvSpPr>
        <p:spPr>
          <a:xfrm>
            <a:off x="312116" y="2965290"/>
            <a:ext cx="3907367" cy="3606800"/>
          </a:xfrm>
          <a:solidFill>
            <a:schemeClr val="bg1"/>
          </a:solidFill>
        </p:spPr>
        <p:txBody>
          <a:bodyPr lIns="468000" bIns="324000" anchor="b"/>
          <a:lstStyle>
            <a:lvl1pPr marL="371464" marR="0" indent="-371464" algn="l" defTabSz="990570" rtl="0" eaLnBrk="0" fontAlgn="base" latinLnBrk="0" hangingPunct="0">
              <a:lnSpc>
                <a:spcPct val="100000"/>
              </a:lnSpc>
              <a:spcBef>
                <a:spcPct val="20000"/>
              </a:spcBef>
              <a:spcAft>
                <a:spcPct val="20000"/>
              </a:spcAft>
              <a:buClr>
                <a:srgbClr val="003399"/>
              </a:buClr>
              <a:buSzPct val="120000"/>
              <a:buFont typeface="+mj-lt"/>
              <a:buAutoNum type="arabicPeriod"/>
              <a:tabLst>
                <a:tab pos="1654389" algn="l"/>
              </a:tabLst>
              <a:defRPr sz="1800" b="0">
                <a:solidFill>
                  <a:schemeClr val="accent1"/>
                </a:solidFill>
              </a:defRPr>
            </a:lvl1pPr>
            <a:lvl2pPr marL="290636" indent="0">
              <a:buNone/>
              <a:defRPr/>
            </a:lvl2pPr>
            <a:lvl3pPr marL="579551" indent="0">
              <a:buNone/>
              <a:defRPr/>
            </a:lvl3pPr>
            <a:lvl4pPr marL="870188" indent="0">
              <a:buNone/>
              <a:defRPr/>
            </a:lvl4pPr>
            <a:lvl5pPr marL="1167702" indent="0">
              <a:buNone/>
              <a:defRPr/>
            </a:lvl5pPr>
          </a:lstStyle>
          <a:p>
            <a:pPr lvl="0"/>
            <a:r>
              <a:rPr lang="en-GB" altLang="de-DE" noProof="0" dirty="0" smtClean="0"/>
              <a:t>Click to edit Master text styles</a:t>
            </a:r>
            <a:endParaRPr lang="de-DE" altLang="de-DE" noProof="0" dirty="0" smtClean="0"/>
          </a:p>
        </p:txBody>
      </p:sp>
      <p:pic>
        <p:nvPicPr>
          <p:cNvPr id="8" name="Grafik 3"/>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123642" y="407989"/>
            <a:ext cx="23558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2867206"/>
      </p:ext>
    </p:extLst>
  </p:cSld>
  <p:clrMapOvr>
    <a:masterClrMapping/>
  </p:clrMapOvr>
  <p:transition spd="med">
    <p:fade/>
  </p:transition>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guide id="3" pos="5978" userDrawn="1">
          <p15:clr>
            <a:srgbClr val="FBAE40"/>
          </p15:clr>
        </p15:guide>
        <p15:guide id="4" pos="4345"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lternativerKapiteltitel">
    <p:spTree>
      <p:nvGrpSpPr>
        <p:cNvPr id="1" name=""/>
        <p:cNvGrpSpPr/>
        <p:nvPr/>
      </p:nvGrpSpPr>
      <p:grpSpPr>
        <a:xfrm>
          <a:off x="0" y="0"/>
          <a:ext cx="0" cy="0"/>
          <a:chOff x="0" y="0"/>
          <a:chExt cx="0" cy="0"/>
        </a:xfrm>
      </p:grpSpPr>
      <p:pic>
        <p:nvPicPr>
          <p:cNvPr id="4"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4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hteck 12"/>
          <p:cNvSpPr/>
          <p:nvPr/>
        </p:nvSpPr>
        <p:spPr bwMode="auto">
          <a:xfrm>
            <a:off x="0" y="0"/>
            <a:ext cx="9906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sz="1625">
              <a:ea typeface="ＭＳ Ｐゴシック" charset="0"/>
              <a:cs typeface="ＭＳ Ｐゴシック" charset="0"/>
            </a:endParaRPr>
          </a:p>
        </p:txBody>
      </p:sp>
      <p:pic>
        <p:nvPicPr>
          <p:cNvPr id="7" name="Grafik 1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53" y="6572091"/>
            <a:ext cx="309735" cy="285909"/>
          </a:xfrm>
          <a:prstGeom prst="rect">
            <a:avLst/>
          </a:prstGeom>
        </p:spPr>
      </p:pic>
      <p:sp>
        <p:nvSpPr>
          <p:cNvPr id="24" name="Textplatzhalter 23"/>
          <p:cNvSpPr>
            <a:spLocks noGrp="1"/>
          </p:cNvSpPr>
          <p:nvPr>
            <p:ph type="body" sz="quarter" idx="10"/>
          </p:nvPr>
        </p:nvSpPr>
        <p:spPr>
          <a:xfrm>
            <a:off x="312116" y="2965290"/>
            <a:ext cx="3907367" cy="3606800"/>
          </a:xfrm>
          <a:solidFill>
            <a:schemeClr val="bg1"/>
          </a:solidFill>
        </p:spPr>
        <p:txBody>
          <a:bodyPr lIns="468000" bIns="324000" anchor="b"/>
          <a:lstStyle>
            <a:lvl1pPr marL="371464" marR="0" indent="-371464" algn="l" defTabSz="990570" rtl="0" eaLnBrk="0" fontAlgn="base" latinLnBrk="0" hangingPunct="0">
              <a:lnSpc>
                <a:spcPct val="100000"/>
              </a:lnSpc>
              <a:spcBef>
                <a:spcPct val="20000"/>
              </a:spcBef>
              <a:spcAft>
                <a:spcPct val="20000"/>
              </a:spcAft>
              <a:buClr>
                <a:srgbClr val="003399"/>
              </a:buClr>
              <a:buSzPct val="120000"/>
              <a:buFont typeface="+mj-lt"/>
              <a:buAutoNum type="arabicPeriod"/>
              <a:tabLst>
                <a:tab pos="1654389" algn="l"/>
              </a:tabLst>
              <a:defRPr sz="1800" b="0">
                <a:solidFill>
                  <a:schemeClr val="accent1"/>
                </a:solidFill>
              </a:defRPr>
            </a:lvl1pPr>
            <a:lvl2pPr marL="290636" indent="0">
              <a:buNone/>
              <a:defRPr/>
            </a:lvl2pPr>
            <a:lvl3pPr marL="579551" indent="0">
              <a:buNone/>
              <a:defRPr/>
            </a:lvl3pPr>
            <a:lvl4pPr marL="870188" indent="0">
              <a:buNone/>
              <a:defRPr/>
            </a:lvl4pPr>
            <a:lvl5pPr marL="1167702" indent="0">
              <a:buNone/>
              <a:defRPr/>
            </a:lvl5pPr>
          </a:lstStyle>
          <a:p>
            <a:pPr lvl="0"/>
            <a:r>
              <a:rPr lang="en-GB" altLang="de-DE" noProof="0" dirty="0" smtClean="0"/>
              <a:t>Click to edit Master text styles</a:t>
            </a:r>
            <a:endParaRPr lang="de-DE" altLang="de-DE" noProof="0" dirty="0" smtClean="0"/>
          </a:p>
        </p:txBody>
      </p:sp>
      <p:sp>
        <p:nvSpPr>
          <p:cNvPr id="9" name="Titel 12"/>
          <p:cNvSpPr>
            <a:spLocks noGrp="1"/>
          </p:cNvSpPr>
          <p:nvPr>
            <p:ph type="title"/>
          </p:nvPr>
        </p:nvSpPr>
        <p:spPr bwMode="auto">
          <a:xfrm>
            <a:off x="467784" y="3149500"/>
            <a:ext cx="3907367" cy="1899886"/>
          </a:xfrm>
          <a:noFill/>
          <a:ln/>
          <a:extLst>
            <a:ext uri="{909E8E84-426E-40DD-AFC4-6F175D3DCCD1}">
              <a14:hiddenFill xmlns:a14="http://schemas.microsoft.com/office/drawing/2010/main">
                <a:solidFill>
                  <a:srgbClr val="FFFFFF">
                    <a:alpha val="0"/>
                  </a:srgbClr>
                </a:solidFill>
              </a14:hiddenFill>
            </a:ext>
          </a:extLst>
        </p:spPr>
        <p:txBody>
          <a:bodyPr wrap="square" lIns="108000" bIns="144000" anchorCtr="0"/>
          <a:lstStyle>
            <a:lvl1pPr marL="0" indent="0" algn="l">
              <a:lnSpc>
                <a:spcPts val="3467"/>
              </a:lnSpc>
              <a:spcBef>
                <a:spcPct val="0"/>
              </a:spcBef>
              <a:spcAft>
                <a:spcPct val="0"/>
              </a:spcAft>
              <a:defRPr kumimoji="0" sz="4000" b="1" i="0" u="none" baseline="0">
                <a:solidFill>
                  <a:schemeClr val="accent1"/>
                </a:solidFill>
                <a:latin typeface="Arial" panose="020B0604020202020204" pitchFamily="34" charset="0"/>
              </a:defRPr>
            </a:lvl1pPr>
          </a:lstStyle>
          <a:p>
            <a:pPr lvl="0"/>
            <a:r>
              <a:rPr lang="en-GB" dirty="0" smtClean="0"/>
              <a:t>Click to edit Master title style</a:t>
            </a:r>
            <a:endParaRPr lang="de-DE" dirty="0"/>
          </a:p>
        </p:txBody>
      </p:sp>
      <p:pic>
        <p:nvPicPr>
          <p:cNvPr id="8" name="Grafik 3"/>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123642" y="407989"/>
            <a:ext cx="23558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7632379"/>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3023" y="1052514"/>
            <a:ext cx="8987630" cy="5378450"/>
          </a:xfrm>
        </p:spPr>
        <p:txBody>
          <a:bodyPr/>
          <a:lstStyle>
            <a:lvl1pPr>
              <a:buClr>
                <a:schemeClr val="accent1"/>
              </a:buClr>
              <a:defRPr sz="1400"/>
            </a:lvl1pPr>
            <a:lvl2pPr>
              <a:buClr>
                <a:schemeClr val="accent1"/>
              </a:buClr>
              <a:defRPr sz="1400"/>
            </a:lvl2pPr>
            <a:lvl3pPr>
              <a:buClr>
                <a:schemeClr val="accent1"/>
              </a:buClr>
              <a:defRPr sz="1400"/>
            </a:lvl3pPr>
            <a:lvl4pPr>
              <a:buClr>
                <a:schemeClr val="accent1"/>
              </a:buClr>
              <a:defRPr sz="1400"/>
            </a:lvl4pPr>
            <a:lvl5pPr>
              <a:buClr>
                <a:schemeClr val="accent1"/>
              </a:buClr>
              <a:defRPr sz="1400"/>
            </a:lvl5pPr>
            <a:lvl6pPr>
              <a:defRPr sz="1950"/>
            </a:lvl6pPr>
            <a:lvl7pPr>
              <a:defRPr sz="1950"/>
            </a:lvl7pPr>
            <a:lvl8pPr>
              <a:defRPr sz="1950"/>
            </a:lvl8pPr>
            <a:lvl9pPr>
              <a:defRPr sz="1950"/>
            </a:lvl9pPr>
          </a:lstStyle>
          <a:p>
            <a:pPr lvl="0"/>
            <a:r>
              <a:rPr lang="en-GB" noProof="0" dirty="0" smtClean="0"/>
              <a:t>Click to edit Master text styles</a:t>
            </a:r>
            <a:endParaRPr lang="de-DE" noProof="0" dirty="0" smtClean="0"/>
          </a:p>
          <a:p>
            <a:pPr lvl="1"/>
            <a:r>
              <a:rPr lang="de-DE" noProof="0" dirty="0" smtClean="0"/>
              <a:t>Second level</a:t>
            </a:r>
          </a:p>
          <a:p>
            <a:pPr lvl="2"/>
            <a:r>
              <a:rPr lang="de-DE" noProof="0" dirty="0" smtClean="0"/>
              <a:t>Third level</a:t>
            </a:r>
          </a:p>
          <a:p>
            <a:pPr lvl="3"/>
            <a:r>
              <a:rPr lang="de-DE" noProof="0" dirty="0" smtClean="0"/>
              <a:t>Fourth level</a:t>
            </a:r>
          </a:p>
          <a:p>
            <a:pPr lvl="4"/>
            <a:r>
              <a:rPr lang="de-DE" noProof="0" dirty="0" smtClean="0"/>
              <a:t>Fifth level</a:t>
            </a:r>
            <a:endParaRPr lang="en-GB" noProof="0" dirty="0"/>
          </a:p>
        </p:txBody>
      </p:sp>
      <p:sp>
        <p:nvSpPr>
          <p:cNvPr id="6" name="Titel 5"/>
          <p:cNvSpPr>
            <a:spLocks noGrp="1"/>
          </p:cNvSpPr>
          <p:nvPr>
            <p:ph type="title" hasCustomPrompt="1"/>
          </p:nvPr>
        </p:nvSpPr>
        <p:spPr>
          <a:xfrm>
            <a:off x="452125" y="159975"/>
            <a:ext cx="9082220" cy="282129"/>
          </a:xfrm>
        </p:spPr>
        <p:txBody>
          <a:bodyPr>
            <a:spAutoFit/>
          </a:bodyPr>
          <a:lstStyle>
            <a:lvl1pPr>
              <a:defRPr/>
            </a:lvl1pPr>
          </a:lstStyle>
          <a:p>
            <a:r>
              <a:rPr lang="de-DE" dirty="0" smtClean="0"/>
              <a:t>Click to add Master title style</a:t>
            </a:r>
            <a:endParaRPr lang="de-DE" dirty="0"/>
          </a:p>
        </p:txBody>
      </p:sp>
    </p:spTree>
    <p:extLst>
      <p:ext uri="{BB962C8B-B14F-4D97-AF65-F5344CB8AC3E}">
        <p14:creationId xmlns:p14="http://schemas.microsoft.com/office/powerpoint/2010/main" val="3438480600"/>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einspaltig halbe Seite">
    <p:spTree>
      <p:nvGrpSpPr>
        <p:cNvPr id="1" name=""/>
        <p:cNvGrpSpPr/>
        <p:nvPr/>
      </p:nvGrpSpPr>
      <p:grpSpPr>
        <a:xfrm>
          <a:off x="0" y="0"/>
          <a:ext cx="0" cy="0"/>
          <a:chOff x="0" y="0"/>
          <a:chExt cx="0" cy="0"/>
        </a:xfrm>
      </p:grpSpPr>
      <p:sp>
        <p:nvSpPr>
          <p:cNvPr id="15" name="Textplatzhalter 2"/>
          <p:cNvSpPr>
            <a:spLocks noGrp="1"/>
          </p:cNvSpPr>
          <p:nvPr>
            <p:ph type="body" idx="1"/>
          </p:nvPr>
        </p:nvSpPr>
        <p:spPr>
          <a:xfrm>
            <a:off x="477052" y="1052513"/>
            <a:ext cx="4477200" cy="594000"/>
          </a:xfrm>
          <a:noFill/>
          <a:ln w="9525">
            <a:solidFill>
              <a:schemeClr val="accent1"/>
            </a:solidFill>
            <a:miter lim="800000"/>
            <a:headEnd/>
            <a:tailEnd/>
          </a:ln>
        </p:spPr>
        <p:txBody>
          <a:bodyPr lIns="144000" anchor="ctr"/>
          <a:lstStyle>
            <a:lvl1pPr marL="0" indent="0" algn="l" rtl="0" fontAlgn="base">
              <a:spcBef>
                <a:spcPct val="0"/>
              </a:spcBef>
              <a:spcAft>
                <a:spcPct val="0"/>
              </a:spcAft>
              <a:buNone/>
              <a:defRPr lang="de-DE" sz="1400" b="1" kern="1200" dirty="0" smtClean="0">
                <a:solidFill>
                  <a:schemeClr val="tx1"/>
                </a:solidFill>
                <a:latin typeface="Arial" pitchFamily="34" charset="0"/>
                <a:ea typeface="+mn-ea"/>
                <a:cs typeface="+mn-cs"/>
              </a:defRPr>
            </a:lvl1pPr>
            <a:lvl2pPr marL="495285" indent="0">
              <a:buNone/>
              <a:defRPr sz="2167" b="1"/>
            </a:lvl2pPr>
            <a:lvl3pPr marL="990570" indent="0">
              <a:buNone/>
              <a:defRPr sz="1950" b="1"/>
            </a:lvl3pPr>
            <a:lvl4pPr marL="1485854" indent="0">
              <a:buNone/>
              <a:defRPr sz="1733" b="1"/>
            </a:lvl4pPr>
            <a:lvl5pPr marL="1981139" indent="0">
              <a:buNone/>
              <a:defRPr sz="1733" b="1"/>
            </a:lvl5pPr>
            <a:lvl6pPr marL="2476424" indent="0">
              <a:buNone/>
              <a:defRPr sz="1733" b="1"/>
            </a:lvl6pPr>
            <a:lvl7pPr marL="2971709" indent="0">
              <a:buNone/>
              <a:defRPr sz="1733" b="1"/>
            </a:lvl7pPr>
            <a:lvl8pPr marL="3466993" indent="0">
              <a:buNone/>
              <a:defRPr sz="1733" b="1"/>
            </a:lvl8pPr>
            <a:lvl9pPr marL="3962278" indent="0">
              <a:buNone/>
              <a:defRPr sz="1733" b="1"/>
            </a:lvl9pPr>
          </a:lstStyle>
          <a:p>
            <a:pPr lvl="0"/>
            <a:r>
              <a:rPr lang="en-GB" noProof="0" dirty="0" smtClean="0"/>
              <a:t>Click to edit Master text styles</a:t>
            </a:r>
          </a:p>
          <a:p>
            <a:pPr lvl="0"/>
            <a:endParaRPr lang="de-DE" noProof="0" dirty="0" smtClean="0"/>
          </a:p>
        </p:txBody>
      </p:sp>
      <p:sp>
        <p:nvSpPr>
          <p:cNvPr id="4" name="Inhaltsplatzhalter 3"/>
          <p:cNvSpPr>
            <a:spLocks noGrp="1"/>
          </p:cNvSpPr>
          <p:nvPr>
            <p:ph sz="half" idx="2"/>
          </p:nvPr>
        </p:nvSpPr>
        <p:spPr>
          <a:xfrm>
            <a:off x="477052" y="1646514"/>
            <a:ext cx="4475948" cy="4605062"/>
          </a:xfrm>
          <a:noFill/>
          <a:ln w="9525" algn="ctr">
            <a:solidFill>
              <a:schemeClr val="accent1"/>
            </a:solidFill>
            <a:miter lim="800000"/>
            <a:headEnd/>
            <a:tailEnd/>
          </a:ln>
        </p:spPr>
        <p:txBody>
          <a:bodyPr lIns="108000" tIns="180000"/>
          <a:lstStyle>
            <a:lvl1pPr marL="197770" indent="-197770" algn="l" rtl="0" fontAlgn="base">
              <a:lnSpc>
                <a:spcPct val="110000"/>
              </a:lnSpc>
              <a:spcBef>
                <a:spcPts val="325"/>
              </a:spcBef>
              <a:spcAft>
                <a:spcPts val="325"/>
              </a:spcAft>
              <a:buClr>
                <a:schemeClr val="accent1"/>
              </a:buClr>
              <a:buSzPct val="120000"/>
              <a:buFont typeface="Wingdings" pitchFamily="2" charset="2"/>
              <a:buChar char="§"/>
              <a:tabLst>
                <a:tab pos="197770" algn="l"/>
              </a:tabLst>
              <a:defRPr lang="de-DE" sz="1400" kern="1200" dirty="0" smtClean="0">
                <a:solidFill>
                  <a:schemeClr val="tx1"/>
                </a:solidFill>
                <a:latin typeface="Arial" pitchFamily="34" charset="0"/>
                <a:ea typeface="+mn-ea"/>
                <a:cs typeface="+mn-cs"/>
              </a:defRPr>
            </a:lvl1pPr>
            <a:lvl2pPr>
              <a:defRPr sz="1517"/>
            </a:lvl2pPr>
            <a:lvl3pPr>
              <a:defRPr sz="1517"/>
            </a:lvl3pPr>
            <a:lvl4pPr>
              <a:defRPr sz="1517"/>
            </a:lvl4pPr>
            <a:lvl5pPr>
              <a:defRPr sz="1517"/>
            </a:lvl5pPr>
            <a:lvl6pPr>
              <a:defRPr sz="1733"/>
            </a:lvl6pPr>
            <a:lvl7pPr>
              <a:defRPr sz="1733"/>
            </a:lvl7pPr>
            <a:lvl8pPr>
              <a:defRPr sz="1733"/>
            </a:lvl8pPr>
            <a:lvl9pPr>
              <a:defRPr sz="1733"/>
            </a:lvl9pPr>
          </a:lstStyle>
          <a:p>
            <a:pPr lvl="0"/>
            <a:r>
              <a:rPr lang="en-GB" noProof="0" dirty="0" smtClean="0"/>
              <a:t>Click to edit Master text styles</a:t>
            </a:r>
          </a:p>
          <a:p>
            <a:pPr lvl="0"/>
            <a:endParaRPr lang="de-DE" noProof="0" dirty="0" smtClean="0"/>
          </a:p>
        </p:txBody>
      </p:sp>
      <p:sp>
        <p:nvSpPr>
          <p:cNvPr id="3" name="Titel 2"/>
          <p:cNvSpPr>
            <a:spLocks noGrp="1"/>
          </p:cNvSpPr>
          <p:nvPr>
            <p:ph type="title"/>
          </p:nvPr>
        </p:nvSpPr>
        <p:spPr>
          <a:xfrm>
            <a:off x="451909" y="155213"/>
            <a:ext cx="9082220" cy="282129"/>
          </a:xfrm>
        </p:spPr>
        <p:txBody>
          <a:bodyPr>
            <a:spAutoFit/>
          </a:bodyPr>
          <a:lstStyle/>
          <a:p>
            <a:r>
              <a:rPr lang="en-GB" dirty="0" smtClean="0"/>
              <a:t>Click to edit Master title style</a:t>
            </a:r>
            <a:endParaRPr lang="de-DE" dirty="0"/>
          </a:p>
        </p:txBody>
      </p:sp>
    </p:spTree>
    <p:extLst>
      <p:ext uri="{BB962C8B-B14F-4D97-AF65-F5344CB8AC3E}">
        <p14:creationId xmlns:p14="http://schemas.microsoft.com/office/powerpoint/2010/main" val="2775341263"/>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einspaltig halbe SeiteKundenspezifisch">
    <p:spTree>
      <p:nvGrpSpPr>
        <p:cNvPr id="1" name=""/>
        <p:cNvGrpSpPr/>
        <p:nvPr/>
      </p:nvGrpSpPr>
      <p:grpSpPr>
        <a:xfrm>
          <a:off x="0" y="0"/>
          <a:ext cx="0" cy="0"/>
          <a:chOff x="0" y="0"/>
          <a:chExt cx="0" cy="0"/>
        </a:xfrm>
      </p:grpSpPr>
      <p:sp>
        <p:nvSpPr>
          <p:cNvPr id="15" name="Textplatzhalter 2"/>
          <p:cNvSpPr>
            <a:spLocks noGrp="1"/>
          </p:cNvSpPr>
          <p:nvPr>
            <p:ph type="body" idx="1"/>
          </p:nvPr>
        </p:nvSpPr>
        <p:spPr>
          <a:xfrm>
            <a:off x="477052" y="1052513"/>
            <a:ext cx="4477200" cy="594000"/>
          </a:xfrm>
          <a:noFill/>
          <a:ln w="9525">
            <a:solidFill>
              <a:schemeClr val="accent1"/>
            </a:solidFill>
            <a:miter lim="800000"/>
            <a:headEnd/>
            <a:tailEnd/>
          </a:ln>
        </p:spPr>
        <p:txBody>
          <a:bodyPr lIns="144000" tIns="72000" rIns="108000" bIns="72000" anchor="ctr">
            <a:normAutofit/>
          </a:bodyPr>
          <a:lstStyle>
            <a:lvl1pPr marL="0" indent="0" algn="l" rtl="0" fontAlgn="base">
              <a:spcBef>
                <a:spcPct val="0"/>
              </a:spcBef>
              <a:spcAft>
                <a:spcPct val="0"/>
              </a:spcAft>
              <a:buNone/>
              <a:defRPr lang="en-GB" sz="1400" b="1" kern="1200" noProof="0" dirty="0" smtClean="0">
                <a:solidFill>
                  <a:schemeClr val="tx1"/>
                </a:solidFill>
                <a:latin typeface="Arial" pitchFamily="34" charset="0"/>
                <a:ea typeface="+mn-ea"/>
                <a:cs typeface="+mn-cs"/>
              </a:defRPr>
            </a:lvl1pPr>
            <a:lvl2pPr marL="495285" indent="0">
              <a:buNone/>
              <a:defRPr sz="2167" b="1"/>
            </a:lvl2pPr>
            <a:lvl3pPr marL="990570" indent="0">
              <a:buNone/>
              <a:defRPr sz="1950" b="1"/>
            </a:lvl3pPr>
            <a:lvl4pPr marL="1485854" indent="0">
              <a:buNone/>
              <a:defRPr sz="1733" b="1"/>
            </a:lvl4pPr>
            <a:lvl5pPr marL="1981139" indent="0">
              <a:buNone/>
              <a:defRPr sz="1733" b="1"/>
            </a:lvl5pPr>
            <a:lvl6pPr marL="2476424" indent="0">
              <a:buNone/>
              <a:defRPr sz="1733" b="1"/>
            </a:lvl6pPr>
            <a:lvl7pPr marL="2971709" indent="0">
              <a:buNone/>
              <a:defRPr sz="1733" b="1"/>
            </a:lvl7pPr>
            <a:lvl8pPr marL="3466993" indent="0">
              <a:buNone/>
              <a:defRPr sz="1733" b="1"/>
            </a:lvl8pPr>
            <a:lvl9pPr marL="3962278" indent="0">
              <a:buNone/>
              <a:defRPr sz="1733" b="1"/>
            </a:lvl9pPr>
          </a:lstStyle>
          <a:p>
            <a:pPr lvl="0"/>
            <a:r>
              <a:rPr lang="en-GB" noProof="0" dirty="0" smtClean="0"/>
              <a:t>Click to edit Master text styles</a:t>
            </a:r>
          </a:p>
        </p:txBody>
      </p:sp>
      <p:sp>
        <p:nvSpPr>
          <p:cNvPr id="4" name="Inhaltsplatzhalter 3"/>
          <p:cNvSpPr>
            <a:spLocks noGrp="1"/>
          </p:cNvSpPr>
          <p:nvPr>
            <p:ph sz="half" idx="2"/>
          </p:nvPr>
        </p:nvSpPr>
        <p:spPr>
          <a:xfrm>
            <a:off x="477052" y="1646514"/>
            <a:ext cx="4475948" cy="4605062"/>
          </a:xfrm>
          <a:noFill/>
          <a:ln w="9525" algn="ctr">
            <a:solidFill>
              <a:schemeClr val="accent1"/>
            </a:solidFill>
            <a:miter lim="800000"/>
            <a:headEnd/>
            <a:tailEnd/>
          </a:ln>
        </p:spPr>
        <p:txBody>
          <a:bodyPr lIns="108000" tIns="180000" rIns="108000"/>
          <a:lstStyle>
            <a:lvl1pPr marL="197770" indent="-197770" algn="l" rtl="0" fontAlgn="base">
              <a:lnSpc>
                <a:spcPct val="110000"/>
              </a:lnSpc>
              <a:spcBef>
                <a:spcPts val="325"/>
              </a:spcBef>
              <a:spcAft>
                <a:spcPts val="325"/>
              </a:spcAft>
              <a:buClr>
                <a:schemeClr val="accent1"/>
              </a:buClr>
              <a:buSzPct val="120000"/>
              <a:buFont typeface="Wingdings" pitchFamily="2" charset="2"/>
              <a:buChar char="§"/>
              <a:tabLst>
                <a:tab pos="197770" algn="l"/>
              </a:tabLst>
              <a:defRPr lang="de-DE" sz="1400" kern="1200" dirty="0" smtClean="0">
                <a:solidFill>
                  <a:schemeClr val="tx1"/>
                </a:solidFill>
                <a:latin typeface="+mn-lt"/>
                <a:ea typeface="+mn-ea"/>
                <a:cs typeface="+mn-cs"/>
              </a:defRPr>
            </a:lvl1pPr>
            <a:lvl2pPr marL="388661" indent="-201210">
              <a:lnSpc>
                <a:spcPct val="88000"/>
              </a:lnSpc>
              <a:spcAft>
                <a:spcPts val="0"/>
              </a:spcAft>
              <a:buClr>
                <a:schemeClr val="accent1"/>
              </a:buClr>
              <a:defRPr sz="1400">
                <a:latin typeface="+mn-lt"/>
              </a:defRPr>
            </a:lvl2pPr>
            <a:lvl3pPr marL="541338" indent="-182563">
              <a:buClr>
                <a:srgbClr val="213E7F"/>
              </a:buClr>
              <a:defRPr sz="1400"/>
            </a:lvl3pPr>
            <a:lvl4pPr marL="717550" indent="-182563">
              <a:buClr>
                <a:srgbClr val="213E7F"/>
              </a:buClr>
              <a:tabLst/>
              <a:defRPr sz="1400"/>
            </a:lvl4pPr>
            <a:lvl5pPr marL="898525" indent="-180975">
              <a:buClr>
                <a:srgbClr val="213E7F"/>
              </a:buClr>
              <a:defRPr sz="1400"/>
            </a:lvl5pPr>
            <a:lvl6pPr>
              <a:defRPr sz="1733"/>
            </a:lvl6pPr>
            <a:lvl7pPr>
              <a:defRPr sz="1733"/>
            </a:lvl7pPr>
            <a:lvl8pPr>
              <a:defRPr sz="1733"/>
            </a:lvl8pPr>
            <a:lvl9pPr>
              <a:defRPr sz="1733"/>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3" name="Titel 2"/>
          <p:cNvSpPr>
            <a:spLocks noGrp="1"/>
          </p:cNvSpPr>
          <p:nvPr>
            <p:ph type="title"/>
          </p:nvPr>
        </p:nvSpPr>
        <p:spPr>
          <a:xfrm>
            <a:off x="451908" y="157594"/>
            <a:ext cx="9082220" cy="282129"/>
          </a:xfrm>
        </p:spPr>
        <p:txBody>
          <a:bodyPr>
            <a:spAutoFit/>
          </a:bodyPr>
          <a:lstStyle/>
          <a:p>
            <a:r>
              <a:rPr lang="en-GB" dirty="0" smtClean="0"/>
              <a:t>Click to edit Master title style</a:t>
            </a:r>
            <a:endParaRPr lang="de-DE" dirty="0"/>
          </a:p>
        </p:txBody>
      </p:sp>
      <p:sp>
        <p:nvSpPr>
          <p:cNvPr id="5" name="Textplatzhalter 2"/>
          <p:cNvSpPr>
            <a:spLocks noGrp="1"/>
          </p:cNvSpPr>
          <p:nvPr>
            <p:ph type="body" idx="10"/>
          </p:nvPr>
        </p:nvSpPr>
        <p:spPr>
          <a:xfrm>
            <a:off x="4997395" y="1052513"/>
            <a:ext cx="4477200" cy="594000"/>
          </a:xfrm>
          <a:noFill/>
          <a:ln w="9525">
            <a:solidFill>
              <a:schemeClr val="accent1"/>
            </a:solidFill>
            <a:miter lim="800000"/>
            <a:headEnd/>
            <a:tailEnd/>
          </a:ln>
        </p:spPr>
        <p:txBody>
          <a:bodyPr lIns="144000" tIns="72000" rIns="108000" bIns="72000" anchor="ctr">
            <a:normAutofit/>
          </a:bodyPr>
          <a:lstStyle>
            <a:lvl1pPr marL="0" indent="0" algn="l" rtl="0" fontAlgn="base">
              <a:spcBef>
                <a:spcPct val="0"/>
              </a:spcBef>
              <a:spcAft>
                <a:spcPct val="0"/>
              </a:spcAft>
              <a:buNone/>
              <a:defRPr lang="en-GB" sz="1400" b="1" kern="1200" noProof="0" dirty="0" smtClean="0">
                <a:solidFill>
                  <a:schemeClr val="tx1"/>
                </a:solidFill>
                <a:latin typeface="Arial" pitchFamily="34" charset="0"/>
                <a:ea typeface="+mn-ea"/>
                <a:cs typeface="+mn-cs"/>
              </a:defRPr>
            </a:lvl1pPr>
            <a:lvl2pPr marL="495285" indent="0">
              <a:buNone/>
              <a:defRPr sz="2167" b="1"/>
            </a:lvl2pPr>
            <a:lvl3pPr marL="990570" indent="0">
              <a:buNone/>
              <a:defRPr sz="1950" b="1"/>
            </a:lvl3pPr>
            <a:lvl4pPr marL="1485854" indent="0">
              <a:buNone/>
              <a:defRPr sz="1733" b="1"/>
            </a:lvl4pPr>
            <a:lvl5pPr marL="1981139" indent="0">
              <a:buNone/>
              <a:defRPr sz="1733" b="1"/>
            </a:lvl5pPr>
            <a:lvl6pPr marL="2476424" indent="0">
              <a:buNone/>
              <a:defRPr sz="1733" b="1"/>
            </a:lvl6pPr>
            <a:lvl7pPr marL="2971709" indent="0">
              <a:buNone/>
              <a:defRPr sz="1733" b="1"/>
            </a:lvl7pPr>
            <a:lvl8pPr marL="3466993" indent="0">
              <a:buNone/>
              <a:defRPr sz="1733" b="1"/>
            </a:lvl8pPr>
            <a:lvl9pPr marL="3962278" indent="0">
              <a:buNone/>
              <a:defRPr sz="1733" b="1"/>
            </a:lvl9pPr>
          </a:lstStyle>
          <a:p>
            <a:pPr lvl="0"/>
            <a:r>
              <a:rPr lang="en-GB" noProof="0" dirty="0" smtClean="0"/>
              <a:t>Click to edit Master text styles</a:t>
            </a:r>
          </a:p>
        </p:txBody>
      </p:sp>
      <p:sp>
        <p:nvSpPr>
          <p:cNvPr id="6" name="Inhaltsplatzhalter 3"/>
          <p:cNvSpPr>
            <a:spLocks noGrp="1"/>
          </p:cNvSpPr>
          <p:nvPr>
            <p:ph sz="half" idx="11"/>
          </p:nvPr>
        </p:nvSpPr>
        <p:spPr>
          <a:xfrm>
            <a:off x="4997395" y="1646514"/>
            <a:ext cx="4475948" cy="4605062"/>
          </a:xfrm>
          <a:noFill/>
          <a:ln w="9525" algn="ctr">
            <a:solidFill>
              <a:schemeClr val="accent1"/>
            </a:solidFill>
            <a:miter lim="800000"/>
            <a:headEnd/>
            <a:tailEnd/>
          </a:ln>
        </p:spPr>
        <p:txBody>
          <a:bodyPr lIns="108000" tIns="180000" rIns="108000"/>
          <a:lstStyle>
            <a:lvl1pPr marL="197770" indent="-197770" algn="l" rtl="0" fontAlgn="base">
              <a:lnSpc>
                <a:spcPct val="110000"/>
              </a:lnSpc>
              <a:spcBef>
                <a:spcPts val="325"/>
              </a:spcBef>
              <a:spcAft>
                <a:spcPts val="325"/>
              </a:spcAft>
              <a:buClr>
                <a:schemeClr val="accent1"/>
              </a:buClr>
              <a:buSzPct val="120000"/>
              <a:buFont typeface="Wingdings" pitchFamily="2" charset="2"/>
              <a:buChar char="§"/>
              <a:tabLst>
                <a:tab pos="197770" algn="l"/>
              </a:tabLst>
              <a:defRPr lang="en-GB" sz="1400" kern="1200" noProof="0" dirty="0" smtClean="0">
                <a:solidFill>
                  <a:schemeClr val="tx1"/>
                </a:solidFill>
                <a:latin typeface="+mn-lt"/>
                <a:ea typeface="+mn-ea"/>
                <a:cs typeface="+mn-cs"/>
              </a:defRPr>
            </a:lvl1pPr>
            <a:lvl2pPr marL="450850" indent="-230188">
              <a:buClr>
                <a:srgbClr val="213E7F"/>
              </a:buClr>
              <a:defRPr lang="en-GB" sz="1400" noProof="0" dirty="0" smtClean="0">
                <a:solidFill>
                  <a:schemeClr val="tx1"/>
                </a:solidFill>
                <a:latin typeface="+mn-lt"/>
                <a:ea typeface="MS PGothic" panose="020B0600070205080204" pitchFamily="34" charset="-128"/>
              </a:defRPr>
            </a:lvl2pPr>
            <a:lvl3pPr marL="628650" indent="-177800">
              <a:buClr>
                <a:srgbClr val="213E7F"/>
              </a:buClr>
              <a:defRPr sz="1400"/>
            </a:lvl3pPr>
            <a:lvl4pPr marL="806450" indent="-177800">
              <a:buClr>
                <a:srgbClr val="213E7F"/>
              </a:buClr>
              <a:tabLst/>
              <a:defRPr sz="1400"/>
            </a:lvl4pPr>
            <a:lvl5pPr marL="984250" indent="-177800">
              <a:buClr>
                <a:srgbClr val="213E7F"/>
              </a:buClr>
              <a:defRPr sz="1400"/>
            </a:lvl5pPr>
            <a:lvl6pPr>
              <a:defRPr sz="1733"/>
            </a:lvl6pPr>
            <a:lvl7pPr>
              <a:defRPr sz="1733"/>
            </a:lvl7pPr>
            <a:lvl8pPr>
              <a:defRPr sz="1733"/>
            </a:lvl8pPr>
            <a:lvl9pPr>
              <a:defRPr sz="1733"/>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Tree>
    <p:extLst>
      <p:ext uri="{BB962C8B-B14F-4D97-AF65-F5344CB8AC3E}">
        <p14:creationId xmlns:p14="http://schemas.microsoft.com/office/powerpoint/2010/main" val="2239635566"/>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el 2"/>
          <p:cNvSpPr>
            <a:spLocks noGrp="1"/>
          </p:cNvSpPr>
          <p:nvPr>
            <p:ph type="title"/>
          </p:nvPr>
        </p:nvSpPr>
        <p:spPr>
          <a:xfrm>
            <a:off x="451113" y="153835"/>
            <a:ext cx="9082220" cy="282129"/>
          </a:xfrm>
        </p:spPr>
        <p:txBody>
          <a:bodyPr>
            <a:spAutoFit/>
          </a:bodyPr>
          <a:lstStyle/>
          <a:p>
            <a:r>
              <a:rPr lang="en-GB" dirty="0" smtClean="0"/>
              <a:t>Click to edit Master title style</a:t>
            </a:r>
            <a:endParaRPr lang="de-DE" dirty="0"/>
          </a:p>
        </p:txBody>
      </p:sp>
    </p:spTree>
    <p:extLst>
      <p:ext uri="{BB962C8B-B14F-4D97-AF65-F5344CB8AC3E}">
        <p14:creationId xmlns:p14="http://schemas.microsoft.com/office/powerpoint/2010/main" val="2288332095"/>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4" name="Grafik 13"/>
          <p:cNvPicPr>
            <a:picLocks noChangeAspect="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53" y="6572091"/>
            <a:ext cx="309735" cy="285909"/>
          </a:xfrm>
          <a:prstGeom prst="rect">
            <a:avLst/>
          </a:prstGeom>
        </p:spPr>
      </p:pic>
      <p:sp>
        <p:nvSpPr>
          <p:cNvPr id="1028" name="Line 4"/>
          <p:cNvSpPr>
            <a:spLocks noChangeShapeType="1"/>
          </p:cNvSpPr>
          <p:nvPr/>
        </p:nvSpPr>
        <p:spPr bwMode="auto">
          <a:xfrm flipV="1">
            <a:off x="467784" y="6572250"/>
            <a:ext cx="9009989" cy="0"/>
          </a:xfrm>
          <a:prstGeom prst="line">
            <a:avLst/>
          </a:prstGeom>
          <a:noFill/>
          <a:ln w="31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GB" sz="1625" dirty="0"/>
          </a:p>
        </p:txBody>
      </p:sp>
      <p:sp>
        <p:nvSpPr>
          <p:cNvPr id="1029" name="Rectangle 2"/>
          <p:cNvSpPr>
            <a:spLocks noGrp="1" noChangeArrowheads="1"/>
          </p:cNvSpPr>
          <p:nvPr>
            <p:ph type="body" idx="1"/>
          </p:nvPr>
        </p:nvSpPr>
        <p:spPr bwMode="auto">
          <a:xfrm>
            <a:off x="464344" y="1052513"/>
            <a:ext cx="9013429" cy="537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dirty="0" err="1" smtClean="0"/>
              <a:t>Mastertextformat</a:t>
            </a:r>
            <a:r>
              <a:rPr lang="en-GB" altLang="en-US" dirty="0" smtClean="0"/>
              <a:t> </a:t>
            </a:r>
            <a:r>
              <a:rPr lang="en-GB" altLang="en-US" dirty="0" err="1" smtClean="0"/>
              <a:t>bearbeiten</a:t>
            </a:r>
            <a:endParaRPr lang="en-GB" altLang="en-US" dirty="0" smtClean="0"/>
          </a:p>
          <a:p>
            <a:pPr lvl="1"/>
            <a:r>
              <a:rPr lang="en-GB" altLang="en-US" dirty="0" err="1" smtClean="0"/>
              <a:t>Zweite</a:t>
            </a:r>
            <a:r>
              <a:rPr lang="en-GB" altLang="en-US" dirty="0" smtClean="0"/>
              <a:t> </a:t>
            </a:r>
            <a:r>
              <a:rPr lang="en-GB" altLang="en-US" dirty="0" err="1" smtClean="0"/>
              <a:t>Ebene</a:t>
            </a:r>
            <a:endParaRPr lang="en-GB" altLang="en-US" dirty="0" smtClean="0"/>
          </a:p>
          <a:p>
            <a:pPr lvl="2"/>
            <a:r>
              <a:rPr lang="en-GB" altLang="en-US" dirty="0" err="1" smtClean="0"/>
              <a:t>Dritte</a:t>
            </a:r>
            <a:r>
              <a:rPr lang="en-GB" altLang="en-US" dirty="0" smtClean="0"/>
              <a:t> </a:t>
            </a:r>
            <a:r>
              <a:rPr lang="en-GB" altLang="en-US" dirty="0" err="1" smtClean="0"/>
              <a:t>Ebene</a:t>
            </a:r>
            <a:endParaRPr lang="en-GB" altLang="en-US" dirty="0" smtClean="0"/>
          </a:p>
          <a:p>
            <a:pPr lvl="3"/>
            <a:r>
              <a:rPr lang="en-GB" altLang="en-US" dirty="0" err="1" smtClean="0"/>
              <a:t>Vierte</a:t>
            </a:r>
            <a:r>
              <a:rPr lang="en-GB" altLang="en-US" dirty="0" smtClean="0"/>
              <a:t> </a:t>
            </a:r>
            <a:r>
              <a:rPr lang="en-GB" altLang="en-US" dirty="0" err="1" smtClean="0"/>
              <a:t>Ebene</a:t>
            </a:r>
            <a:endParaRPr lang="en-GB" altLang="en-US" dirty="0" smtClean="0"/>
          </a:p>
          <a:p>
            <a:pPr lvl="4"/>
            <a:r>
              <a:rPr lang="en-GB" altLang="en-US" dirty="0" err="1" smtClean="0"/>
              <a:t>Fünfte</a:t>
            </a:r>
            <a:r>
              <a:rPr lang="en-GB" altLang="en-US" dirty="0" smtClean="0"/>
              <a:t> </a:t>
            </a:r>
            <a:r>
              <a:rPr lang="en-GB" altLang="en-US" dirty="0" err="1" smtClean="0"/>
              <a:t>Ebene</a:t>
            </a:r>
            <a:endParaRPr lang="en-GB" altLang="en-US" dirty="0" smtClean="0"/>
          </a:p>
        </p:txBody>
      </p:sp>
      <p:sp>
        <p:nvSpPr>
          <p:cNvPr id="1030" name="Line 4"/>
          <p:cNvSpPr>
            <a:spLocks noChangeShapeType="1"/>
          </p:cNvSpPr>
          <p:nvPr/>
        </p:nvSpPr>
        <p:spPr bwMode="auto">
          <a:xfrm flipV="1">
            <a:off x="-7118" y="839788"/>
            <a:ext cx="9494970" cy="0"/>
          </a:xfrm>
          <a:prstGeom prst="line">
            <a:avLst/>
          </a:prstGeom>
          <a:noFill/>
          <a:ln w="31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GB" sz="1625" dirty="0"/>
          </a:p>
        </p:txBody>
      </p:sp>
      <p:sp>
        <p:nvSpPr>
          <p:cNvPr id="2" name="Titelplatzhalter 1"/>
          <p:cNvSpPr>
            <a:spLocks noGrp="1"/>
          </p:cNvSpPr>
          <p:nvPr>
            <p:ph type="title"/>
            <p:custDataLst>
              <p:tags r:id="rId9"/>
            </p:custDataLst>
          </p:nvPr>
        </p:nvSpPr>
        <p:spPr>
          <a:xfrm>
            <a:off x="467784" y="406400"/>
            <a:ext cx="9082220" cy="323850"/>
          </a:xfrm>
          <a:prstGeom prst="rect">
            <a:avLst/>
          </a:prstGeom>
        </p:spPr>
        <p:txBody>
          <a:bodyPr vert="horz" lIns="0" tIns="0" rIns="0" bIns="0" rtlCol="0" anchor="t">
            <a:noAutofit/>
          </a:bodyPr>
          <a:lstStyle/>
          <a:p>
            <a:r>
              <a:rPr lang="de-DE" dirty="0" smtClean="0"/>
              <a:t>Titleslide</a:t>
            </a:r>
            <a:endParaRPr lang="de-DE" dirty="0"/>
          </a:p>
        </p:txBody>
      </p:sp>
      <p:pic>
        <p:nvPicPr>
          <p:cNvPr id="11" name="Grafik 37"/>
          <p:cNvPicPr>
            <a:picLocks noChangeAspect="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8641292" y="6638925"/>
            <a:ext cx="838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userDrawn="1"/>
        </p:nvSpPr>
        <p:spPr>
          <a:xfrm>
            <a:off x="1819010" y="6638925"/>
            <a:ext cx="1293088" cy="152400"/>
          </a:xfrm>
          <a:prstGeom prst="rect">
            <a:avLst/>
          </a:prstGeom>
          <a:noFill/>
        </p:spPr>
        <p:txBody>
          <a:bodyPr wrap="square" lIns="0" tIns="0" rIns="0" bIns="0" rtlCol="0" anchor="t" anchorCtr="0">
            <a:noAutofit/>
          </a:bodyPr>
          <a:lstStyle/>
          <a:p>
            <a:pPr algn="l"/>
            <a:r>
              <a:rPr kumimoji="0" lang="en-GB" sz="975" b="0" i="0" u="none" kern="1200" baseline="0" dirty="0" smtClean="0">
                <a:solidFill>
                  <a:srgbClr val="898989"/>
                </a:solidFill>
                <a:latin typeface="Arial" panose="020B0604020202020204" pitchFamily="34" charset="0"/>
                <a:ea typeface="MS PGothic" panose="020B0600070205080204" pitchFamily="34" charset="-128"/>
                <a:cs typeface="+mn-cs"/>
              </a:rPr>
              <a:t>GFT </a:t>
            </a:r>
            <a:r>
              <a:rPr kumimoji="0" lang="pl-PL" sz="975" b="0" i="0" u="none" kern="1200" baseline="0" dirty="0" smtClean="0">
                <a:solidFill>
                  <a:srgbClr val="898989"/>
                </a:solidFill>
                <a:latin typeface="Arial" panose="020B0604020202020204" pitchFamily="34" charset="0"/>
                <a:ea typeface="MS PGothic" panose="020B0600070205080204" pitchFamily="34" charset="-128"/>
                <a:cs typeface="+mn-cs"/>
              </a:rPr>
              <a:t>PL</a:t>
            </a:r>
            <a:endParaRPr kumimoji="0" lang="en-GB" sz="975" b="0" i="0" u="none" kern="1200" baseline="0" dirty="0" smtClean="0">
              <a:solidFill>
                <a:srgbClr val="898989"/>
              </a:solidFill>
              <a:latin typeface="Arial" panose="020B0604020202020204" pitchFamily="34" charset="0"/>
              <a:ea typeface="MS PGothic" panose="020B0600070205080204" pitchFamily="34" charset="-128"/>
              <a:cs typeface="+mn-cs"/>
            </a:endParaRPr>
          </a:p>
        </p:txBody>
      </p:sp>
      <p:sp>
        <p:nvSpPr>
          <p:cNvPr id="19" name="TextBox 18"/>
          <p:cNvSpPr txBox="1"/>
          <p:nvPr userDrawn="1"/>
        </p:nvSpPr>
        <p:spPr>
          <a:xfrm>
            <a:off x="467784" y="6638926"/>
            <a:ext cx="358246" cy="142875"/>
          </a:xfrm>
          <a:prstGeom prst="rect">
            <a:avLst/>
          </a:prstGeom>
          <a:noFill/>
          <a:ln/>
          <a:extLst>
            <a:ext uri="{909E8E84-426E-40DD-AFC4-6F175D3DCCD1}">
              <a14:hiddenFill xmlns:a14="http://schemas.microsoft.com/office/drawing/2010/main">
                <a:solidFill>
                  <a:srgbClr val="FFFFFF">
                    <a:alpha val="0"/>
                  </a:srgbClr>
                </a:solidFill>
              </a14:hiddenFill>
            </a:ext>
          </a:extLst>
        </p:spPr>
        <p:txBody>
          <a:bodyPr vert="horz" wrap="none" lIns="0" tIns="0" rIns="0" bIns="0" numCol="1" anchor="t" anchorCtr="0" compatLnSpc="1">
            <a:prstTxWarp prst="textNoShape">
              <a:avLst/>
            </a:prstTxWarp>
          </a:bodyPr>
          <a:lstStyle>
            <a:defPPr>
              <a:defRPr lang="de-DE"/>
            </a:defPPr>
            <a:lvl1pPr eaLnBrk="0" hangingPunct="0">
              <a:defRPr sz="975">
                <a:solidFill>
                  <a:srgbClr val="898989"/>
                </a:solidFill>
              </a:defRPr>
            </a:lvl1pPr>
          </a:lstStyle>
          <a:p>
            <a:pPr lvl="0"/>
            <a:fld id="{C8FAFB76-8678-4312-A37B-42B2A031034D}" type="slidenum">
              <a:rPr lang="en-GB" smtClean="0"/>
              <a:pPr lvl="0"/>
              <a:t>‹#›</a:t>
            </a:fld>
            <a:endParaRPr lang="en-GB" dirty="0" smtClean="0"/>
          </a:p>
        </p:txBody>
      </p:sp>
      <p:sp>
        <p:nvSpPr>
          <p:cNvPr id="20" name="TextBox 19"/>
          <p:cNvSpPr txBox="1"/>
          <p:nvPr userDrawn="1"/>
        </p:nvSpPr>
        <p:spPr>
          <a:xfrm>
            <a:off x="894292" y="6638926"/>
            <a:ext cx="813858" cy="144462"/>
          </a:xfrm>
          <a:prstGeom prst="rect">
            <a:avLst/>
          </a:prstGeom>
          <a:noFill/>
        </p:spPr>
        <p:txBody>
          <a:bodyPr wrap="square" lIns="0" tIns="0" rIns="0" bIns="0" rtlCol="0" anchor="t" anchorCtr="0">
            <a:noAutofit/>
          </a:bodyPr>
          <a:lstStyle/>
          <a:p>
            <a:pPr algn="l"/>
            <a:fld id="{6EDF1D6B-8C4D-4173-94D6-EA45DE5C76E2}" type="datetime5">
              <a:rPr kumimoji="0" lang="en-GB" sz="975" b="0" i="0" u="none" kern="1200" baseline="0" smtClean="0">
                <a:solidFill>
                  <a:srgbClr val="898989"/>
                </a:solidFill>
                <a:latin typeface="Arial" panose="020B0604020202020204" pitchFamily="34" charset="0"/>
                <a:ea typeface="MS PGothic" panose="020B0600070205080204" pitchFamily="34" charset="-128"/>
                <a:cs typeface="+mn-cs"/>
              </a:rPr>
              <a:t>24-Oct-15</a:t>
            </a:fld>
            <a:endParaRPr kumimoji="0" lang="en-GB" sz="975" b="0" i="0" u="none" kern="1200" baseline="0" dirty="0" smtClean="0">
              <a:solidFill>
                <a:srgbClr val="898989"/>
              </a:solidFill>
              <a:latin typeface="Arial" panose="020B0604020202020204" pitchFamily="34"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sldLayoutIdLst>
    <p:sldLayoutId id="2147486060" r:id="rId1"/>
    <p:sldLayoutId id="2147486061" r:id="rId2"/>
    <p:sldLayoutId id="2147486062" r:id="rId3"/>
    <p:sldLayoutId id="2147486057" r:id="rId4"/>
    <p:sldLayoutId id="2147486058" r:id="rId5"/>
    <p:sldLayoutId id="2147486063" r:id="rId6"/>
    <p:sldLayoutId id="2147486059" r:id="rId7"/>
  </p:sldLayoutIdLst>
  <p:transition spd="slow">
    <p:push dir="u"/>
  </p:transition>
  <p:timing>
    <p:tnLst>
      <p:par>
        <p:cTn id="1" dur="indefinite" restart="never" nodeType="tmRoot"/>
      </p:par>
    </p:tnLst>
  </p:timing>
  <p:hf hdr="0"/>
  <p:txStyles>
    <p:titleStyle>
      <a:lvl1pPr algn="l" rtl="0" eaLnBrk="0" fontAlgn="base" hangingPunct="0">
        <a:lnSpc>
          <a:spcPts val="2167"/>
        </a:lnSpc>
        <a:spcBef>
          <a:spcPct val="0"/>
        </a:spcBef>
        <a:spcAft>
          <a:spcPct val="0"/>
        </a:spcAft>
        <a:buFont typeface="+mj-lt" charset="0"/>
        <a:tabLst>
          <a:tab pos="385221" algn="l"/>
        </a:tabLst>
        <a:defRPr sz="2000" b="1" kern="1200" spc="-54">
          <a:solidFill>
            <a:schemeClr val="tx1"/>
          </a:solidFill>
          <a:latin typeface="+mj-lt"/>
          <a:ea typeface="ＭＳ Ｐゴシック" pitchFamily="34" charset="-128"/>
          <a:cs typeface="ＭＳ Ｐゴシック" charset="0"/>
        </a:defRPr>
      </a:lvl1pPr>
      <a:lvl2pPr algn="l" rtl="0" eaLnBrk="0" fontAlgn="base" hangingPunct="0">
        <a:lnSpc>
          <a:spcPts val="2167"/>
        </a:lnSpc>
        <a:spcBef>
          <a:spcPct val="0"/>
        </a:spcBef>
        <a:spcAft>
          <a:spcPct val="0"/>
        </a:spcAft>
        <a:buFont typeface="+mj-lt" charset="0"/>
        <a:tabLst>
          <a:tab pos="385221" algn="l"/>
        </a:tabLst>
        <a:defRPr sz="2167" b="1">
          <a:solidFill>
            <a:schemeClr val="tx1"/>
          </a:solidFill>
          <a:latin typeface="Arial" pitchFamily="34" charset="0"/>
          <a:ea typeface="ＭＳ Ｐゴシック" pitchFamily="34" charset="-128"/>
          <a:cs typeface="ＭＳ Ｐゴシック" charset="0"/>
        </a:defRPr>
      </a:lvl2pPr>
      <a:lvl3pPr algn="l" rtl="0" eaLnBrk="0" fontAlgn="base" hangingPunct="0">
        <a:lnSpc>
          <a:spcPts val="2167"/>
        </a:lnSpc>
        <a:spcBef>
          <a:spcPct val="0"/>
        </a:spcBef>
        <a:spcAft>
          <a:spcPct val="0"/>
        </a:spcAft>
        <a:buFont typeface="+mj-lt" charset="0"/>
        <a:tabLst>
          <a:tab pos="385221" algn="l"/>
        </a:tabLst>
        <a:defRPr sz="2167" b="1">
          <a:solidFill>
            <a:schemeClr val="tx1"/>
          </a:solidFill>
          <a:latin typeface="Arial" pitchFamily="34" charset="0"/>
          <a:ea typeface="ＭＳ Ｐゴシック" pitchFamily="34" charset="-128"/>
          <a:cs typeface="ＭＳ Ｐゴシック" charset="0"/>
        </a:defRPr>
      </a:lvl3pPr>
      <a:lvl4pPr algn="l" rtl="0" eaLnBrk="0" fontAlgn="base" hangingPunct="0">
        <a:lnSpc>
          <a:spcPts val="2167"/>
        </a:lnSpc>
        <a:spcBef>
          <a:spcPct val="0"/>
        </a:spcBef>
        <a:spcAft>
          <a:spcPct val="0"/>
        </a:spcAft>
        <a:buFont typeface="+mj-lt" charset="0"/>
        <a:tabLst>
          <a:tab pos="385221" algn="l"/>
        </a:tabLst>
        <a:defRPr sz="2167" b="1">
          <a:solidFill>
            <a:schemeClr val="tx1"/>
          </a:solidFill>
          <a:latin typeface="Arial" pitchFamily="34" charset="0"/>
          <a:ea typeface="ＭＳ Ｐゴシック" pitchFamily="34" charset="-128"/>
          <a:cs typeface="ＭＳ Ｐゴシック" charset="0"/>
        </a:defRPr>
      </a:lvl4pPr>
      <a:lvl5pPr algn="l" rtl="0" eaLnBrk="0" fontAlgn="base" hangingPunct="0">
        <a:lnSpc>
          <a:spcPts val="2167"/>
        </a:lnSpc>
        <a:spcBef>
          <a:spcPct val="0"/>
        </a:spcBef>
        <a:spcAft>
          <a:spcPct val="0"/>
        </a:spcAft>
        <a:buFont typeface="+mj-lt" charset="0"/>
        <a:tabLst>
          <a:tab pos="385221" algn="l"/>
        </a:tabLst>
        <a:defRPr sz="2167" b="1">
          <a:solidFill>
            <a:schemeClr val="tx1"/>
          </a:solidFill>
          <a:latin typeface="Arial" pitchFamily="34" charset="0"/>
          <a:ea typeface="ＭＳ Ｐゴシック" pitchFamily="34" charset="-128"/>
          <a:cs typeface="ＭＳ Ｐゴシック" charset="0"/>
        </a:defRPr>
      </a:lvl5pPr>
      <a:lvl6pPr marL="866748" indent="-371464" algn="l" rtl="0" eaLnBrk="1" fontAlgn="base" hangingPunct="1">
        <a:lnSpc>
          <a:spcPts val="2383"/>
        </a:lnSpc>
        <a:spcBef>
          <a:spcPct val="0"/>
        </a:spcBef>
        <a:spcAft>
          <a:spcPct val="0"/>
        </a:spcAft>
        <a:buAutoNum type="arabicPlain"/>
        <a:tabLst>
          <a:tab pos="385221" algn="l"/>
        </a:tabLst>
        <a:defRPr b="1">
          <a:solidFill>
            <a:schemeClr val="tx1"/>
          </a:solidFill>
          <a:latin typeface="Arial" pitchFamily="34" charset="0"/>
        </a:defRPr>
      </a:lvl6pPr>
      <a:lvl7pPr marL="1362033" indent="-371464" algn="l" rtl="0" eaLnBrk="1" fontAlgn="base" hangingPunct="1">
        <a:lnSpc>
          <a:spcPts val="2383"/>
        </a:lnSpc>
        <a:spcBef>
          <a:spcPct val="0"/>
        </a:spcBef>
        <a:spcAft>
          <a:spcPct val="0"/>
        </a:spcAft>
        <a:buAutoNum type="arabicPlain"/>
        <a:tabLst>
          <a:tab pos="385221" algn="l"/>
        </a:tabLst>
        <a:defRPr b="1">
          <a:solidFill>
            <a:schemeClr val="tx1"/>
          </a:solidFill>
          <a:latin typeface="Arial" pitchFamily="34" charset="0"/>
        </a:defRPr>
      </a:lvl7pPr>
      <a:lvl8pPr marL="1857318" indent="-371464" algn="l" rtl="0" eaLnBrk="1" fontAlgn="base" hangingPunct="1">
        <a:lnSpc>
          <a:spcPts val="2383"/>
        </a:lnSpc>
        <a:spcBef>
          <a:spcPct val="0"/>
        </a:spcBef>
        <a:spcAft>
          <a:spcPct val="0"/>
        </a:spcAft>
        <a:buAutoNum type="arabicPlain"/>
        <a:tabLst>
          <a:tab pos="385221" algn="l"/>
        </a:tabLst>
        <a:defRPr b="1">
          <a:solidFill>
            <a:schemeClr val="tx1"/>
          </a:solidFill>
          <a:latin typeface="Arial" pitchFamily="34" charset="0"/>
        </a:defRPr>
      </a:lvl8pPr>
      <a:lvl9pPr marL="2352603" indent="-371464" algn="l" rtl="0" eaLnBrk="1" fontAlgn="base" hangingPunct="1">
        <a:lnSpc>
          <a:spcPts val="2383"/>
        </a:lnSpc>
        <a:spcBef>
          <a:spcPct val="0"/>
        </a:spcBef>
        <a:spcAft>
          <a:spcPct val="0"/>
        </a:spcAft>
        <a:buAutoNum type="arabicPlain"/>
        <a:tabLst>
          <a:tab pos="385221" algn="l"/>
        </a:tabLst>
        <a:defRPr b="1">
          <a:solidFill>
            <a:schemeClr val="tx1"/>
          </a:solidFill>
          <a:latin typeface="Arial" pitchFamily="34" charset="0"/>
        </a:defRPr>
      </a:lvl9pPr>
    </p:titleStyle>
    <p:bodyStyle>
      <a:lvl1pPr marL="295795" indent="-295795" algn="l" rtl="0" eaLnBrk="0" fontAlgn="base" hangingPunct="0">
        <a:spcBef>
          <a:spcPct val="20000"/>
        </a:spcBef>
        <a:spcAft>
          <a:spcPct val="20000"/>
        </a:spcAft>
        <a:buClr>
          <a:srgbClr val="003399"/>
        </a:buClr>
        <a:buSzPct val="120000"/>
        <a:buBlip>
          <a:blip r:embed="rId12"/>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rgbClr val="003399"/>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rgbClr val="003399"/>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rgbClr val="003399"/>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rgbClr val="003399"/>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517">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517">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517">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517">
          <a:solidFill>
            <a:schemeClr val="tx1"/>
          </a:solidFill>
          <a:latin typeface="+mn-lt"/>
        </a:defRPr>
      </a:lvl9pPr>
    </p:bodyStyle>
    <p:otherStyle>
      <a:defPPr>
        <a:defRPr lang="de-DE"/>
      </a:defPPr>
      <a:lvl1pPr marL="0" algn="l" defTabSz="990570" rtl="0" eaLnBrk="1" latinLnBrk="0" hangingPunct="1">
        <a:defRPr sz="1950" kern="1200">
          <a:solidFill>
            <a:schemeClr val="tx1"/>
          </a:solidFill>
          <a:latin typeface="+mn-lt"/>
          <a:ea typeface="+mn-ea"/>
          <a:cs typeface="+mn-cs"/>
        </a:defRPr>
      </a:lvl1pPr>
      <a:lvl2pPr marL="495285" algn="l" defTabSz="990570" rtl="0" eaLnBrk="1" latinLnBrk="0" hangingPunct="1">
        <a:defRPr sz="1950" kern="1200">
          <a:solidFill>
            <a:schemeClr val="tx1"/>
          </a:solidFill>
          <a:latin typeface="+mn-lt"/>
          <a:ea typeface="+mn-ea"/>
          <a:cs typeface="+mn-cs"/>
        </a:defRPr>
      </a:lvl2pPr>
      <a:lvl3pPr marL="990570" algn="l" defTabSz="990570" rtl="0" eaLnBrk="1" latinLnBrk="0" hangingPunct="1">
        <a:defRPr sz="1950" kern="1200">
          <a:solidFill>
            <a:schemeClr val="tx1"/>
          </a:solidFill>
          <a:latin typeface="+mn-lt"/>
          <a:ea typeface="+mn-ea"/>
          <a:cs typeface="+mn-cs"/>
        </a:defRPr>
      </a:lvl3pPr>
      <a:lvl4pPr marL="1485854" algn="l" defTabSz="990570" rtl="0" eaLnBrk="1" latinLnBrk="0" hangingPunct="1">
        <a:defRPr sz="1950" kern="1200">
          <a:solidFill>
            <a:schemeClr val="tx1"/>
          </a:solidFill>
          <a:latin typeface="+mn-lt"/>
          <a:ea typeface="+mn-ea"/>
          <a:cs typeface="+mn-cs"/>
        </a:defRPr>
      </a:lvl4pPr>
      <a:lvl5pPr marL="1981139" algn="l" defTabSz="990570" rtl="0" eaLnBrk="1" latinLnBrk="0" hangingPunct="1">
        <a:defRPr sz="1950" kern="1200">
          <a:solidFill>
            <a:schemeClr val="tx1"/>
          </a:solidFill>
          <a:latin typeface="+mn-lt"/>
          <a:ea typeface="+mn-ea"/>
          <a:cs typeface="+mn-cs"/>
        </a:defRPr>
      </a:lvl5pPr>
      <a:lvl6pPr marL="2476424" algn="l" defTabSz="990570" rtl="0" eaLnBrk="1" latinLnBrk="0" hangingPunct="1">
        <a:defRPr sz="1950" kern="1200">
          <a:solidFill>
            <a:schemeClr val="tx1"/>
          </a:solidFill>
          <a:latin typeface="+mn-lt"/>
          <a:ea typeface="+mn-ea"/>
          <a:cs typeface="+mn-cs"/>
        </a:defRPr>
      </a:lvl6pPr>
      <a:lvl7pPr marL="2971709" algn="l" defTabSz="990570" rtl="0" eaLnBrk="1" latinLnBrk="0" hangingPunct="1">
        <a:defRPr sz="1950" kern="1200">
          <a:solidFill>
            <a:schemeClr val="tx1"/>
          </a:solidFill>
          <a:latin typeface="+mn-lt"/>
          <a:ea typeface="+mn-ea"/>
          <a:cs typeface="+mn-cs"/>
        </a:defRPr>
      </a:lvl7pPr>
      <a:lvl8pPr marL="3466993" algn="l" defTabSz="990570" rtl="0" eaLnBrk="1" latinLnBrk="0" hangingPunct="1">
        <a:defRPr sz="1950" kern="1200">
          <a:solidFill>
            <a:schemeClr val="tx1"/>
          </a:solidFill>
          <a:latin typeface="+mn-lt"/>
          <a:ea typeface="+mn-ea"/>
          <a:cs typeface="+mn-cs"/>
        </a:defRPr>
      </a:lvl8pPr>
      <a:lvl9pPr marL="3962278" algn="l" defTabSz="990570" rtl="0" eaLnBrk="1" latinLnBrk="0" hangingPunct="1">
        <a:defRPr sz="19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hyperlink" Target="https://msdn.microsoft.com/en-us/library/cc150619.aspx" TargetMode="External"/><Relationship Id="rId4" Type="http://schemas.openxmlformats.org/officeDocument/2006/relationships/hyperlink" Target="http://download.microsoft.com/download/f/5/5/f55484df-8494-48fa-8dbd-8c6f76cc014b/pict33.msi"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help.github.com/articles/github-flavored-markdown/" TargetMode="External"/><Relationship Id="rId2" Type="http://schemas.openxmlformats.org/officeDocument/2006/relationships/hyperlink" Target="https://en.wikipedia.org/wiki/Email_address"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ithub.com/jacekokrojek/math.uni.lodz.p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testingchallenges.thetestingmap.org/index.php"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615297" y="2844271"/>
            <a:ext cx="8468882" cy="1977111"/>
          </a:xfrm>
        </p:spPr>
        <p:txBody>
          <a:bodyPr/>
          <a:lstStyle/>
          <a:p>
            <a:pPr eaLnBrk="1" hangingPunct="1">
              <a:buFont typeface="+mj-lt"/>
              <a:buNone/>
              <a:defRPr/>
            </a:pPr>
            <a:r>
              <a:rPr lang="en-US" dirty="0" smtClean="0">
                <a:ea typeface="MS PGothic" panose="020B0600070205080204" pitchFamily="34" charset="-128"/>
              </a:rPr>
              <a:t>Specification test techniques</a:t>
            </a:r>
            <a:r>
              <a:rPr lang="en-US" noProof="0" dirty="0" smtClean="0">
                <a:ea typeface="MS PGothic" panose="020B0600070205080204" pitchFamily="34" charset="-128"/>
              </a:rPr>
              <a:t/>
            </a:r>
            <a:br>
              <a:rPr lang="en-US" noProof="0" dirty="0" smtClean="0">
                <a:ea typeface="MS PGothic" panose="020B0600070205080204" pitchFamily="34" charset="-128"/>
              </a:rPr>
            </a:br>
            <a:endParaRPr lang="en-US" sz="1950" noProof="0" dirty="0">
              <a:ea typeface="MS PGothic" panose="020B0600070205080204" pitchFamily="34" charset="-128"/>
            </a:endParaRPr>
          </a:p>
        </p:txBody>
      </p:sp>
      <p:sp>
        <p:nvSpPr>
          <p:cNvPr id="6" name="Rectangle 5"/>
          <p:cNvSpPr/>
          <p:nvPr/>
        </p:nvSpPr>
        <p:spPr>
          <a:xfrm>
            <a:off x="372782" y="5001641"/>
            <a:ext cx="4672943" cy="646331"/>
          </a:xfrm>
          <a:prstGeom prst="rect">
            <a:avLst/>
          </a:prstGeom>
        </p:spPr>
        <p:txBody>
          <a:bodyPr wrap="square">
            <a:spAutoFit/>
          </a:bodyPr>
          <a:lstStyle/>
          <a:p>
            <a:r>
              <a:rPr lang="en-GB" sz="1200" spc="-54" dirty="0">
                <a:solidFill>
                  <a:srgbClr val="213E7F"/>
                </a:solidFill>
                <a:latin typeface="+mj-lt"/>
                <a:ea typeface="MS PGothic" panose="020B0600070205080204" pitchFamily="34" charset="-128"/>
                <a:cs typeface="ＭＳ Ｐゴシック" charset="0"/>
              </a:rPr>
              <a:t>Prepared by: </a:t>
            </a:r>
            <a:r>
              <a:rPr lang="pl-PL" sz="1200" spc="-54" dirty="0">
                <a:solidFill>
                  <a:srgbClr val="213E7F"/>
                </a:solidFill>
                <a:latin typeface="+mj-lt"/>
                <a:ea typeface="MS PGothic" panose="020B0600070205080204" pitchFamily="34" charset="-128"/>
                <a:cs typeface="ＭＳ Ｐゴシック" charset="0"/>
              </a:rPr>
              <a:t> </a:t>
            </a:r>
            <a:r>
              <a:rPr lang="pl-PL" sz="1200" spc="-54" dirty="0" smtClean="0">
                <a:solidFill>
                  <a:srgbClr val="213E7F"/>
                </a:solidFill>
                <a:latin typeface="+mj-lt"/>
                <a:ea typeface="MS PGothic" panose="020B0600070205080204" pitchFamily="34" charset="-128"/>
                <a:cs typeface="ＭＳ Ｐゴシック" charset="0"/>
              </a:rPr>
              <a:t>Jacek Okrojek</a:t>
            </a:r>
            <a:endParaRPr lang="en-GB" sz="1200" spc="-54" dirty="0">
              <a:solidFill>
                <a:srgbClr val="213E7F"/>
              </a:solidFill>
              <a:latin typeface="+mj-lt"/>
              <a:ea typeface="MS PGothic" panose="020B0600070205080204" pitchFamily="34" charset="-128"/>
              <a:cs typeface="ＭＳ Ｐゴシック" charset="0"/>
            </a:endParaRPr>
          </a:p>
          <a:p>
            <a:r>
              <a:rPr lang="pl-PL" sz="1200" spc="-54" dirty="0" smtClean="0">
                <a:solidFill>
                  <a:srgbClr val="213E7F"/>
                </a:solidFill>
                <a:latin typeface="+mj-lt"/>
                <a:ea typeface="MS PGothic" panose="020B0600070205080204" pitchFamily="34" charset="-128"/>
                <a:cs typeface="ＭＳ Ｐゴシック" charset="0"/>
              </a:rPr>
              <a:t>13 </a:t>
            </a:r>
            <a:r>
              <a:rPr lang="pl-PL" sz="1200" spc="-54" dirty="0" err="1" smtClean="0">
                <a:solidFill>
                  <a:srgbClr val="213E7F"/>
                </a:solidFill>
                <a:latin typeface="+mj-lt"/>
                <a:ea typeface="MS PGothic" panose="020B0600070205080204" pitchFamily="34" charset="-128"/>
                <a:cs typeface="ＭＳ Ｐゴシック" charset="0"/>
              </a:rPr>
              <a:t>October</a:t>
            </a:r>
            <a:r>
              <a:rPr lang="pl-PL" sz="1200" spc="-54" dirty="0" smtClean="0">
                <a:solidFill>
                  <a:srgbClr val="213E7F"/>
                </a:solidFill>
                <a:latin typeface="+mj-lt"/>
                <a:ea typeface="MS PGothic" panose="020B0600070205080204" pitchFamily="34" charset="-128"/>
                <a:cs typeface="ＭＳ Ｐゴシック" charset="0"/>
              </a:rPr>
              <a:t> </a:t>
            </a:r>
            <a:r>
              <a:rPr lang="en-GB" sz="1200" spc="-54" dirty="0" smtClean="0">
                <a:solidFill>
                  <a:srgbClr val="213E7F"/>
                </a:solidFill>
                <a:latin typeface="+mj-lt"/>
                <a:ea typeface="MS PGothic" panose="020B0600070205080204" pitchFamily="34" charset="-128"/>
                <a:cs typeface="ＭＳ Ｐゴシック" charset="0"/>
              </a:rPr>
              <a:t> </a:t>
            </a:r>
            <a:r>
              <a:rPr lang="en-GB" sz="1200" spc="-54" dirty="0">
                <a:solidFill>
                  <a:srgbClr val="213E7F"/>
                </a:solidFill>
                <a:latin typeface="+mj-lt"/>
                <a:ea typeface="MS PGothic" panose="020B0600070205080204" pitchFamily="34" charset="-128"/>
                <a:cs typeface="ＭＳ Ｐゴシック" charset="0"/>
              </a:rPr>
              <a:t>2015</a:t>
            </a:r>
          </a:p>
          <a:p>
            <a:r>
              <a:rPr lang="en-GB" sz="1200" spc="-54" dirty="0">
                <a:solidFill>
                  <a:srgbClr val="213E7F"/>
                </a:solidFill>
                <a:latin typeface="+mj-lt"/>
                <a:ea typeface="MS PGothic" panose="020B0600070205080204" pitchFamily="34" charset="-128"/>
                <a:cs typeface="ＭＳ Ｐゴシック" charset="0"/>
              </a:rPr>
              <a:t>Version: </a:t>
            </a:r>
            <a:r>
              <a:rPr lang="pl-PL" sz="1200" spc="-54" dirty="0">
                <a:solidFill>
                  <a:srgbClr val="213E7F"/>
                </a:solidFill>
                <a:latin typeface="+mj-lt"/>
                <a:ea typeface="MS PGothic" panose="020B0600070205080204" pitchFamily="34" charset="-128"/>
                <a:cs typeface="ＭＳ Ｐゴシック" charset="0"/>
              </a:rPr>
              <a:t> </a:t>
            </a:r>
            <a:r>
              <a:rPr lang="pl-PL" sz="1200" spc="-54" dirty="0" smtClean="0">
                <a:solidFill>
                  <a:srgbClr val="213E7F"/>
                </a:solidFill>
                <a:latin typeface="+mj-lt"/>
                <a:ea typeface="MS PGothic" panose="020B0600070205080204" pitchFamily="34" charset="-128"/>
                <a:cs typeface="ＭＳ Ｐゴシック" charset="0"/>
              </a:rPr>
              <a:t>1.0</a:t>
            </a:r>
            <a:endParaRPr lang="en-GB" sz="1200" spc="-54" dirty="0">
              <a:solidFill>
                <a:srgbClr val="213E7F"/>
              </a:solidFill>
              <a:latin typeface="+mj-lt"/>
              <a:ea typeface="MS PGothic" panose="020B0600070205080204" pitchFamily="34" charset="-128"/>
              <a:cs typeface="ＭＳ Ｐゴシック" charset="0"/>
            </a:endParaRPr>
          </a:p>
        </p:txBody>
      </p:sp>
    </p:spTree>
    <p:extLst>
      <p:ext uri="{BB962C8B-B14F-4D97-AF65-F5344CB8AC3E}">
        <p14:creationId xmlns:p14="http://schemas.microsoft.com/office/powerpoint/2010/main" val="4019507381"/>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774680" cy="5378450"/>
          </a:xfrm>
        </p:spPr>
        <p:txBody>
          <a:bodyPr/>
          <a:lstStyle/>
          <a:p>
            <a:r>
              <a:rPr lang="en-US" dirty="0" smtClean="0"/>
              <a:t>In many cases user can accidentally or not input value that he developer did not expect. In such case program should not crash or behave in danger way. Such values belongs to secondary dimension of the variable.</a:t>
            </a:r>
          </a:p>
          <a:p>
            <a:r>
              <a:rPr lang="en-US" dirty="0" smtClean="0"/>
              <a:t>For each common variable type there are catalogs of such potentially danger variables that can help in test design.</a:t>
            </a:r>
          </a:p>
        </p:txBody>
      </p:sp>
      <p:sp>
        <p:nvSpPr>
          <p:cNvPr id="3" name="Title 2"/>
          <p:cNvSpPr>
            <a:spLocks noGrp="1"/>
          </p:cNvSpPr>
          <p:nvPr>
            <p:ph type="title"/>
          </p:nvPr>
        </p:nvSpPr>
        <p:spPr/>
        <p:txBody>
          <a:bodyPr/>
          <a:lstStyle/>
          <a:p>
            <a:r>
              <a:rPr lang="en-US" dirty="0" smtClean="0"/>
              <a:t>Analyze variables and create tests</a:t>
            </a:r>
            <a:endParaRPr lang="en-US" dirty="0"/>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9212" y="1204912"/>
            <a:ext cx="3305175" cy="4448175"/>
          </a:xfrm>
          <a:prstGeom prst="rect">
            <a:avLst/>
          </a:prstGeom>
        </p:spPr>
      </p:pic>
    </p:spTree>
    <p:extLst>
      <p:ext uri="{BB962C8B-B14F-4D97-AF65-F5344CB8AC3E}">
        <p14:creationId xmlns:p14="http://schemas.microsoft.com/office/powerpoint/2010/main" val="3399506728"/>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9071322" cy="5378450"/>
          </a:xfrm>
        </p:spPr>
        <p:txBody>
          <a:bodyPr/>
          <a:lstStyle/>
          <a:p>
            <a:r>
              <a:rPr lang="en-US" dirty="0" smtClean="0"/>
              <a:t>Additional cases should be also stored </a:t>
            </a:r>
            <a:r>
              <a:rPr lang="en-US" dirty="0"/>
              <a:t>in Boundary-Equivalence table  </a:t>
            </a:r>
            <a:endParaRPr lang="en-US" dirty="0" smtClean="0"/>
          </a:p>
        </p:txBody>
      </p:sp>
      <p:sp>
        <p:nvSpPr>
          <p:cNvPr id="3" name="Title 2"/>
          <p:cNvSpPr>
            <a:spLocks noGrp="1"/>
          </p:cNvSpPr>
          <p:nvPr>
            <p:ph type="title"/>
          </p:nvPr>
        </p:nvSpPr>
        <p:spPr/>
        <p:txBody>
          <a:bodyPr/>
          <a:lstStyle/>
          <a:p>
            <a:r>
              <a:rPr lang="en-US" dirty="0" smtClean="0"/>
              <a:t>Analyze variables and create tests</a:t>
            </a:r>
            <a:endParaRPr lang="en-US" dirty="0"/>
          </a:p>
        </p:txBody>
      </p:sp>
      <p:graphicFrame>
        <p:nvGraphicFramePr>
          <p:cNvPr id="25" name="Symbol zastępczy zawartości 4"/>
          <p:cNvGraphicFramePr>
            <a:graphicFrameLocks/>
          </p:cNvGraphicFramePr>
          <p:nvPr>
            <p:extLst>
              <p:ext uri="{D42A27DB-BD31-4B8C-83A1-F6EECF244321}">
                <p14:modId xmlns:p14="http://schemas.microsoft.com/office/powerpoint/2010/main" val="3058595567"/>
              </p:ext>
            </p:extLst>
          </p:nvPr>
        </p:nvGraphicFramePr>
        <p:xfrm>
          <a:off x="452125" y="1385089"/>
          <a:ext cx="8986840" cy="3510280"/>
        </p:xfrm>
        <a:graphic>
          <a:graphicData uri="http://schemas.openxmlformats.org/drawingml/2006/table">
            <a:tbl>
              <a:tblPr firstRow="1" bandRow="1">
                <a:tableStyleId>{5C22544A-7EE6-4342-B048-85BDC9FD1C3A}</a:tableStyleId>
              </a:tblPr>
              <a:tblGrid>
                <a:gridCol w="1555750"/>
                <a:gridCol w="1390650"/>
                <a:gridCol w="1485900"/>
                <a:gridCol w="2314575"/>
                <a:gridCol w="2239965"/>
              </a:tblGrid>
              <a:tr h="370840">
                <a:tc>
                  <a:txBody>
                    <a:bodyPr/>
                    <a:lstStyle/>
                    <a:p>
                      <a:r>
                        <a:rPr lang="pl-PL" sz="1200" dirty="0" err="1" smtClean="0"/>
                        <a:t>Variable</a:t>
                      </a:r>
                      <a:endParaRPr lang="pl-PL" sz="1200" dirty="0"/>
                    </a:p>
                  </a:txBody>
                  <a:tcPr/>
                </a:tc>
                <a:tc>
                  <a:txBody>
                    <a:bodyPr/>
                    <a:lstStyle/>
                    <a:p>
                      <a:r>
                        <a:rPr lang="pl-PL" sz="1200" dirty="0" err="1" smtClean="0"/>
                        <a:t>Valid</a:t>
                      </a:r>
                      <a:r>
                        <a:rPr lang="pl-PL" sz="1200" dirty="0" smtClean="0"/>
                        <a:t> </a:t>
                      </a:r>
                      <a:r>
                        <a:rPr lang="pl-PL" sz="1200" dirty="0" err="1" smtClean="0"/>
                        <a:t>case</a:t>
                      </a:r>
                      <a:r>
                        <a:rPr lang="pl-PL" sz="1200" dirty="0" smtClean="0"/>
                        <a:t> EC</a:t>
                      </a:r>
                      <a:endParaRPr lang="pl-PL" sz="1200" dirty="0"/>
                    </a:p>
                  </a:txBody>
                  <a:tcPr/>
                </a:tc>
                <a:tc>
                  <a:txBody>
                    <a:bodyPr/>
                    <a:lstStyle/>
                    <a:p>
                      <a:r>
                        <a:rPr lang="pl-PL" sz="1200" dirty="0" err="1" smtClean="0"/>
                        <a:t>Invalid</a:t>
                      </a:r>
                      <a:r>
                        <a:rPr lang="pl-PL" sz="1200" dirty="0" smtClean="0"/>
                        <a:t> </a:t>
                      </a:r>
                      <a:r>
                        <a:rPr lang="pl-PL" sz="1200" dirty="0" err="1" smtClean="0"/>
                        <a:t>case</a:t>
                      </a:r>
                      <a:r>
                        <a:rPr lang="pl-PL" sz="1200" dirty="0" smtClean="0"/>
                        <a:t> EC</a:t>
                      </a:r>
                      <a:endParaRPr lang="pl-PL" sz="1200" dirty="0"/>
                    </a:p>
                  </a:txBody>
                  <a:tcPr/>
                </a:tc>
                <a:tc>
                  <a:txBody>
                    <a:bodyPr/>
                    <a:lstStyle/>
                    <a:p>
                      <a:r>
                        <a:rPr lang="pl-PL" sz="1200" dirty="0" err="1" smtClean="0"/>
                        <a:t>Boundary</a:t>
                      </a:r>
                      <a:r>
                        <a:rPr lang="pl-PL" sz="1200" dirty="0" smtClean="0"/>
                        <a:t> and </a:t>
                      </a:r>
                      <a:r>
                        <a:rPr lang="pl-PL" sz="1200" dirty="0" err="1" smtClean="0"/>
                        <a:t>special</a:t>
                      </a:r>
                      <a:r>
                        <a:rPr lang="pl-PL" sz="1200" dirty="0" smtClean="0"/>
                        <a:t> </a:t>
                      </a:r>
                      <a:r>
                        <a:rPr lang="pl-PL" sz="1200" dirty="0" err="1" smtClean="0"/>
                        <a:t>cases</a:t>
                      </a:r>
                      <a:endParaRPr lang="pl-PL" sz="1200" dirty="0"/>
                    </a:p>
                  </a:txBody>
                  <a:tcPr/>
                </a:tc>
                <a:tc>
                  <a:txBody>
                    <a:bodyPr/>
                    <a:lstStyle/>
                    <a:p>
                      <a:r>
                        <a:rPr lang="pl-PL" sz="1200" dirty="0" smtClean="0"/>
                        <a:t>Notes</a:t>
                      </a:r>
                      <a:endParaRPr lang="pl-PL" sz="1200" dirty="0"/>
                    </a:p>
                  </a:txBody>
                  <a:tcPr/>
                </a:tc>
              </a:tr>
              <a:tr h="370840">
                <a:tc>
                  <a:txBody>
                    <a:bodyPr/>
                    <a:lstStyle/>
                    <a:p>
                      <a:r>
                        <a:rPr lang="pl-PL" sz="1200" dirty="0" err="1" smtClean="0"/>
                        <a:t>Username</a:t>
                      </a:r>
                      <a:endParaRPr lang="pl-PL" sz="1200" dirty="0"/>
                    </a:p>
                  </a:txBody>
                  <a:tcPr/>
                </a:tc>
                <a:tc>
                  <a:txBody>
                    <a:bodyPr/>
                    <a:lstStyle/>
                    <a:p>
                      <a:endParaRPr lang="pl-PL" sz="1200" dirty="0" smtClean="0"/>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200" dirty="0" err="1" smtClean="0"/>
                        <a:t>Regular</a:t>
                      </a:r>
                      <a:r>
                        <a:rPr lang="pl-PL" sz="1200" dirty="0" smtClean="0"/>
                        <a:t> </a:t>
                      </a:r>
                      <a:r>
                        <a:rPr lang="pl-PL" sz="1200" dirty="0" err="1" smtClean="0"/>
                        <a:t>expression</a:t>
                      </a:r>
                      <a:endParaRPr lang="pl-PL" sz="1200" dirty="0" smtClean="0"/>
                    </a:p>
                  </a:txBody>
                  <a:tcPr/>
                </a:tc>
                <a:tc>
                  <a:txBody>
                    <a:bodyPr/>
                    <a:lstStyle/>
                    <a:p>
                      <a:r>
                        <a:rPr lang="pl-PL" sz="1200" dirty="0" smtClean="0"/>
                        <a:t>*</a:t>
                      </a:r>
                      <a:endParaRPr lang="pl-PL" sz="1200" dirty="0"/>
                    </a:p>
                  </a:txBody>
                  <a:tcPr/>
                </a:tc>
                <a:tc>
                  <a:txBody>
                    <a:bodyPr/>
                    <a:lstStyle/>
                    <a:p>
                      <a:r>
                        <a:rPr lang="pl-PL" sz="1200" dirty="0" smtClean="0"/>
                        <a:t>Regular expression</a:t>
                      </a:r>
                      <a:endParaRPr lang="pl-PL" sz="1200" dirty="0"/>
                    </a:p>
                  </a:txBody>
                  <a:tcPr/>
                </a:tc>
              </a:tr>
              <a:tr h="370840">
                <a:tc>
                  <a:txBody>
                    <a:bodyPr/>
                    <a:lstStyle/>
                    <a:p>
                      <a:endParaRPr lang="pl-PL" sz="1200"/>
                    </a:p>
                  </a:txBody>
                  <a:tcPr/>
                </a:tc>
                <a:tc>
                  <a:txBody>
                    <a:bodyPr/>
                    <a:lstStyle/>
                    <a:p>
                      <a:endParaRPr lang="pl-PL" sz="1200" dirty="0"/>
                    </a:p>
                  </a:txBody>
                  <a:tcPr/>
                </a:tc>
                <a:tc>
                  <a:txBody>
                    <a:bodyPr/>
                    <a:lstStyle/>
                    <a:p>
                      <a:endParaRPr lang="pl-PL" sz="1200" dirty="0"/>
                    </a:p>
                  </a:txBody>
                  <a:tcPr/>
                </a:tc>
                <a:tc>
                  <a:txBody>
                    <a:bodyPr/>
                    <a:lstStyle/>
                    <a:p>
                      <a:r>
                        <a:rPr lang="pl-PL" sz="1200" dirty="0" smtClean="0"/>
                        <a:t>.+</a:t>
                      </a:r>
                      <a:endParaRPr lang="pl-PL" sz="1200" dirty="0"/>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200" dirty="0" smtClean="0"/>
                        <a:t>Regular expression</a:t>
                      </a:r>
                    </a:p>
                  </a:txBody>
                  <a:tcPr/>
                </a:tc>
              </a:tr>
              <a:tr h="370840">
                <a:tc>
                  <a:txBody>
                    <a:bodyPr/>
                    <a:lstStyle/>
                    <a:p>
                      <a:endParaRPr lang="pl-PL" sz="1200"/>
                    </a:p>
                  </a:txBody>
                  <a:tcPr/>
                </a:tc>
                <a:tc>
                  <a:txBody>
                    <a:bodyPr/>
                    <a:lstStyle/>
                    <a:p>
                      <a:endParaRPr lang="pl-PL" sz="1200"/>
                    </a:p>
                  </a:txBody>
                  <a:tcPr/>
                </a:tc>
                <a:tc>
                  <a:txBody>
                    <a:bodyPr/>
                    <a:lstStyle/>
                    <a:p>
                      <a:endParaRPr lang="pl-PL" sz="1200" dirty="0"/>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200" dirty="0" smtClean="0"/>
                        <a:t>?.+</a:t>
                      </a:r>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200" dirty="0" smtClean="0"/>
                        <a:t>Regular expression</a:t>
                      </a:r>
                    </a:p>
                  </a:txBody>
                  <a:tcPr/>
                </a:tc>
              </a:tr>
              <a:tr h="370840">
                <a:tc>
                  <a:txBody>
                    <a:bodyPr/>
                    <a:lstStyle/>
                    <a:p>
                      <a:endParaRPr lang="pl-PL" sz="1200"/>
                    </a:p>
                  </a:txBody>
                  <a:tcPr/>
                </a:tc>
                <a:tc>
                  <a:txBody>
                    <a:bodyPr/>
                    <a:lstStyle/>
                    <a:p>
                      <a:endParaRPr lang="pl-PL" sz="1200"/>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200" dirty="0" smtClean="0"/>
                        <a:t>Non</a:t>
                      </a:r>
                      <a:r>
                        <a:rPr lang="pl-PL" sz="1200" baseline="0" dirty="0" smtClean="0"/>
                        <a:t> </a:t>
                      </a:r>
                      <a:r>
                        <a:rPr lang="pl-PL" sz="1200" baseline="0" dirty="0" err="1" smtClean="0"/>
                        <a:t>printable</a:t>
                      </a:r>
                      <a:r>
                        <a:rPr lang="pl-PL" sz="1200" baseline="0" dirty="0" smtClean="0"/>
                        <a:t> </a:t>
                      </a:r>
                      <a:r>
                        <a:rPr lang="pl-PL" sz="1200" baseline="0" dirty="0" err="1" smtClean="0"/>
                        <a:t>characters</a:t>
                      </a:r>
                      <a:endParaRPr lang="pl-PL" sz="1200" dirty="0" smtClean="0"/>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200" dirty="0" smtClean="0"/>
                        <a:t>\\n</a:t>
                      </a:r>
                    </a:p>
                  </a:txBody>
                  <a:tcPr/>
                </a:tc>
                <a:tc>
                  <a:txBody>
                    <a:bodyPr/>
                    <a:lstStyle/>
                    <a:p>
                      <a:r>
                        <a:rPr lang="pl-PL" sz="1200" dirty="0" smtClean="0"/>
                        <a:t>Double </a:t>
                      </a:r>
                      <a:r>
                        <a:rPr lang="pl-PL" sz="1200" dirty="0" err="1" smtClean="0"/>
                        <a:t>escaped</a:t>
                      </a:r>
                      <a:r>
                        <a:rPr lang="pl-PL" sz="1200" dirty="0" smtClean="0"/>
                        <a:t> </a:t>
                      </a:r>
                      <a:r>
                        <a:rPr lang="en-US" sz="1200" dirty="0" smtClean="0"/>
                        <a:t>newline</a:t>
                      </a:r>
                      <a:endParaRPr lang="pl-PL" sz="1200" dirty="0"/>
                    </a:p>
                  </a:txBody>
                  <a:tcPr/>
                </a:tc>
              </a:tr>
              <a:tr h="370840">
                <a:tc>
                  <a:txBody>
                    <a:bodyPr/>
                    <a:lstStyle/>
                    <a:p>
                      <a:endParaRPr lang="pl-PL" sz="1200"/>
                    </a:p>
                  </a:txBody>
                  <a:tcPr/>
                </a:tc>
                <a:tc>
                  <a:txBody>
                    <a:bodyPr/>
                    <a:lstStyle/>
                    <a:p>
                      <a:endParaRPr lang="pl-PL" sz="1200" dirty="0"/>
                    </a:p>
                  </a:txBody>
                  <a:tcPr/>
                </a:tc>
                <a:tc>
                  <a:txBody>
                    <a:bodyPr/>
                    <a:lstStyle/>
                    <a:p>
                      <a:endParaRPr lang="pl-PL" sz="1200" dirty="0"/>
                    </a:p>
                  </a:txBody>
                  <a:tcPr/>
                </a:tc>
                <a:tc>
                  <a:txBody>
                    <a:bodyPr/>
                    <a:lstStyle/>
                    <a:p>
                      <a:r>
                        <a:rPr lang="pl-PL" sz="1200" dirty="0" smtClean="0"/>
                        <a:t>\n</a:t>
                      </a:r>
                      <a:endParaRPr lang="pl-PL" sz="1200" dirty="0"/>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200" dirty="0" smtClean="0"/>
                        <a:t>Single </a:t>
                      </a:r>
                      <a:r>
                        <a:rPr lang="pl-PL" sz="1200" dirty="0" err="1" smtClean="0"/>
                        <a:t>escaped</a:t>
                      </a:r>
                      <a:r>
                        <a:rPr lang="pl-PL" sz="1200" dirty="0" smtClean="0"/>
                        <a:t> </a:t>
                      </a:r>
                      <a:r>
                        <a:rPr lang="en-US" sz="1200" dirty="0" smtClean="0"/>
                        <a:t>new</a:t>
                      </a:r>
                      <a:r>
                        <a:rPr lang="en-US" sz="1200" baseline="0" dirty="0" smtClean="0"/>
                        <a:t>line</a:t>
                      </a:r>
                      <a:endParaRPr lang="pl-PL" sz="1200" dirty="0" smtClean="0"/>
                    </a:p>
                  </a:txBody>
                  <a:tcPr/>
                </a:tc>
              </a:tr>
              <a:tr h="370840">
                <a:tc>
                  <a:txBody>
                    <a:bodyPr/>
                    <a:lstStyle/>
                    <a:p>
                      <a:endParaRPr lang="pl-PL" sz="1200"/>
                    </a:p>
                  </a:txBody>
                  <a:tcPr/>
                </a:tc>
                <a:tc>
                  <a:txBody>
                    <a:bodyPr/>
                    <a:lstStyle/>
                    <a:p>
                      <a:endParaRPr lang="pl-PL" sz="1200" dirty="0"/>
                    </a:p>
                  </a:txBody>
                  <a:tcPr/>
                </a:tc>
                <a:tc>
                  <a:txBody>
                    <a:bodyPr/>
                    <a:lstStyle/>
                    <a:p>
                      <a:r>
                        <a:rPr lang="pl-PL" sz="1200" dirty="0" smtClean="0"/>
                        <a:t>XSS</a:t>
                      </a:r>
                      <a:endParaRPr lang="pl-PL" sz="1200" dirty="0"/>
                    </a:p>
                  </a:txBody>
                  <a:tcPr/>
                </a:tc>
                <a:tc>
                  <a:txBody>
                    <a:bodyPr/>
                    <a:lstStyle/>
                    <a:p>
                      <a:r>
                        <a:rPr lang="pl-PL" sz="1200" dirty="0" smtClean="0"/>
                        <a:t>&lt;script ...</a:t>
                      </a:r>
                      <a:r>
                        <a:rPr lang="pl-PL" sz="1200" baseline="0" dirty="0" smtClean="0"/>
                        <a:t> /&gt;</a:t>
                      </a:r>
                      <a:endParaRPr lang="pl-PL" sz="1200" dirty="0"/>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200" dirty="0" err="1" smtClean="0"/>
                        <a:t>Simplest</a:t>
                      </a:r>
                      <a:r>
                        <a:rPr lang="pl-PL" sz="1200" dirty="0" smtClean="0"/>
                        <a:t> XSS</a:t>
                      </a:r>
                      <a:endParaRPr lang="pl-PL" sz="1200" dirty="0" smtClean="0"/>
                    </a:p>
                  </a:txBody>
                  <a:tcPr/>
                </a:tc>
              </a:tr>
              <a:tr h="370840">
                <a:tc>
                  <a:txBody>
                    <a:bodyPr/>
                    <a:lstStyle/>
                    <a:p>
                      <a:endParaRPr lang="pl-PL" sz="1200"/>
                    </a:p>
                  </a:txBody>
                  <a:tcPr/>
                </a:tc>
                <a:tc>
                  <a:txBody>
                    <a:bodyPr/>
                    <a:lstStyle/>
                    <a:p>
                      <a:endParaRPr lang="pl-PL" sz="1200" dirty="0"/>
                    </a:p>
                  </a:txBody>
                  <a:tcPr/>
                </a:tc>
                <a:tc>
                  <a:txBody>
                    <a:bodyPr/>
                    <a:lstStyle/>
                    <a:p>
                      <a:r>
                        <a:rPr lang="pl-PL" sz="1200" dirty="0" smtClean="0"/>
                        <a:t>SQL </a:t>
                      </a:r>
                      <a:r>
                        <a:rPr lang="pl-PL" sz="1200" dirty="0" err="1" smtClean="0"/>
                        <a:t>Injection</a:t>
                      </a:r>
                      <a:endParaRPr lang="pl-PL" sz="1200" dirty="0"/>
                    </a:p>
                  </a:txBody>
                  <a:tcPr/>
                </a:tc>
                <a:tc>
                  <a:txBody>
                    <a:bodyPr/>
                    <a:lstStyle/>
                    <a:p>
                      <a:r>
                        <a:rPr lang="en-GB" sz="1200" dirty="0" smtClean="0"/>
                        <a:t>' OR '1'='1</a:t>
                      </a:r>
                      <a:endParaRPr lang="pl-PL" sz="1200" dirty="0"/>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200" dirty="0" err="1" smtClean="0"/>
                        <a:t>Simplest</a:t>
                      </a:r>
                      <a:r>
                        <a:rPr lang="pl-PL" sz="1200" dirty="0" smtClean="0"/>
                        <a:t> SQL</a:t>
                      </a:r>
                      <a:endParaRPr lang="pl-PL" sz="1200" dirty="0" smtClean="0"/>
                    </a:p>
                  </a:txBody>
                  <a:tcPr/>
                </a:tc>
              </a:tr>
              <a:tr h="370840">
                <a:tc>
                  <a:txBody>
                    <a:bodyPr/>
                    <a:lstStyle/>
                    <a:p>
                      <a:endParaRPr lang="pl-PL" sz="1200"/>
                    </a:p>
                  </a:txBody>
                  <a:tcPr/>
                </a:tc>
                <a:tc>
                  <a:txBody>
                    <a:bodyPr/>
                    <a:lstStyle/>
                    <a:p>
                      <a:endParaRPr lang="pl-PL" sz="1200" dirty="0"/>
                    </a:p>
                  </a:txBody>
                  <a:tcPr/>
                </a:tc>
                <a:tc>
                  <a:txBody>
                    <a:bodyPr/>
                    <a:lstStyle/>
                    <a:p>
                      <a:endParaRPr lang="pl-PL" sz="1200" dirty="0"/>
                    </a:p>
                  </a:txBody>
                  <a:tcPr/>
                </a:tc>
                <a:tc>
                  <a:txBody>
                    <a:bodyPr/>
                    <a:lstStyle/>
                    <a:p>
                      <a:r>
                        <a:rPr lang="pl-PL" sz="1200" dirty="0" err="1" smtClean="0"/>
                        <a:t>space</a:t>
                      </a:r>
                      <a:endParaRPr lang="pl-PL" sz="1200" dirty="0"/>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endParaRPr lang="pl-PL" sz="1200" dirty="0" smtClean="0"/>
                    </a:p>
                  </a:txBody>
                  <a:tcPr/>
                </a:tc>
              </a:tr>
            </a:tbl>
          </a:graphicData>
        </a:graphic>
      </p:graphicFrame>
    </p:spTree>
    <p:extLst>
      <p:ext uri="{BB962C8B-B14F-4D97-AF65-F5344CB8AC3E}">
        <p14:creationId xmlns:p14="http://schemas.microsoft.com/office/powerpoint/2010/main" val="3885275879"/>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990990" cy="5378450"/>
          </a:xfrm>
        </p:spPr>
        <p:txBody>
          <a:bodyPr/>
          <a:lstStyle/>
          <a:p>
            <a:r>
              <a:rPr lang="en-US" b="1" dirty="0" smtClean="0"/>
              <a:t>All Singles</a:t>
            </a:r>
            <a:r>
              <a:rPr lang="en-US" dirty="0" smtClean="0"/>
              <a:t> is a approach to testing multiple variables together. It requires that each equivalence class/boundary for each variable should be tested at least once. It is not important in which case certain value is tested</a:t>
            </a:r>
          </a:p>
          <a:p>
            <a:r>
              <a:rPr lang="en-US" dirty="0" smtClean="0"/>
              <a:t>Considering following parameters</a:t>
            </a:r>
          </a:p>
          <a:p>
            <a:pPr lvl="1"/>
            <a:r>
              <a:rPr lang="en-US" dirty="0" smtClean="0"/>
              <a:t>P1: A1, B1, C1</a:t>
            </a:r>
          </a:p>
          <a:p>
            <a:pPr lvl="1"/>
            <a:r>
              <a:rPr lang="en-US" dirty="0" smtClean="0"/>
              <a:t>P2: A2, B2, C2</a:t>
            </a:r>
          </a:p>
          <a:p>
            <a:pPr lvl="1"/>
            <a:r>
              <a:rPr lang="en-US" dirty="0" smtClean="0"/>
              <a:t>P3: A4, B3, C3</a:t>
            </a:r>
          </a:p>
          <a:p>
            <a:pPr marL="290637" lvl="1" indent="0">
              <a:buNone/>
            </a:pPr>
            <a:r>
              <a:rPr lang="en-US" dirty="0" smtClean="0"/>
              <a:t>we need 3 cases to satisfy this requirement</a:t>
            </a:r>
          </a:p>
        </p:txBody>
      </p:sp>
      <p:sp>
        <p:nvSpPr>
          <p:cNvPr id="3" name="Title 2"/>
          <p:cNvSpPr>
            <a:spLocks noGrp="1"/>
          </p:cNvSpPr>
          <p:nvPr>
            <p:ph type="title"/>
          </p:nvPr>
        </p:nvSpPr>
        <p:spPr/>
        <p:txBody>
          <a:bodyPr/>
          <a:lstStyle/>
          <a:p>
            <a:r>
              <a:rPr lang="en-US" dirty="0" smtClean="0"/>
              <a:t>Analyze function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68344908"/>
              </p:ext>
            </p:extLst>
          </p:nvPr>
        </p:nvGraphicFramePr>
        <p:xfrm>
          <a:off x="4993235" y="1052514"/>
          <a:ext cx="4496841" cy="910840"/>
        </p:xfrm>
        <a:graphic>
          <a:graphicData uri="http://schemas.openxmlformats.org/drawingml/2006/table">
            <a:tbl>
              <a:tblPr firstRow="1" bandRow="1">
                <a:tableStyleId>{5C22544A-7EE6-4342-B048-85BDC9FD1C3A}</a:tableStyleId>
              </a:tblPr>
              <a:tblGrid>
                <a:gridCol w="1498947"/>
                <a:gridCol w="1498947"/>
                <a:gridCol w="1498947"/>
              </a:tblGrid>
              <a:tr h="370840">
                <a:tc>
                  <a:txBody>
                    <a:bodyPr/>
                    <a:lstStyle/>
                    <a:p>
                      <a:pPr algn="ctr" fontAlgn="b"/>
                      <a:r>
                        <a:rPr lang="en-GB" sz="1000" b="1" i="0" u="none" strike="noStrike" dirty="0" smtClean="0">
                          <a:solidFill>
                            <a:schemeClr val="bg1"/>
                          </a:solidFill>
                          <a:effectLst/>
                          <a:latin typeface="Tahoma" panose="020B0604030504040204" pitchFamily="34" charset="0"/>
                        </a:rPr>
                        <a:t>P1</a:t>
                      </a:r>
                      <a:endParaRPr lang="en-GB" sz="1000" b="1" i="0" u="none" strike="noStrike" dirty="0">
                        <a:solidFill>
                          <a:schemeClr val="bg1"/>
                        </a:solidFill>
                        <a:effectLst/>
                        <a:latin typeface="Tahoma" panose="020B0604030504040204" pitchFamily="34" charset="0"/>
                      </a:endParaRPr>
                    </a:p>
                  </a:txBody>
                  <a:tcPr marL="0" marR="0" marT="0" marB="0" anchor="ctr"/>
                </a:tc>
                <a:tc>
                  <a:txBody>
                    <a:bodyPr/>
                    <a:lstStyle/>
                    <a:p>
                      <a:pPr algn="ctr" fontAlgn="b"/>
                      <a:r>
                        <a:rPr lang="en-GB" sz="1000" b="1" i="0" u="none" strike="noStrike" dirty="0" smtClean="0">
                          <a:solidFill>
                            <a:schemeClr val="bg1"/>
                          </a:solidFill>
                          <a:effectLst/>
                          <a:latin typeface="Tahoma" panose="020B0604030504040204" pitchFamily="34" charset="0"/>
                        </a:rPr>
                        <a:t>P2</a:t>
                      </a:r>
                      <a:endParaRPr lang="en-GB" sz="1000" b="1" i="0" u="none" strike="noStrike" dirty="0">
                        <a:solidFill>
                          <a:schemeClr val="bg1"/>
                        </a:solidFill>
                        <a:effectLst/>
                        <a:latin typeface="Tahoma" panose="020B0604030504040204" pitchFamily="34" charset="0"/>
                      </a:endParaRPr>
                    </a:p>
                  </a:txBody>
                  <a:tcPr marL="0" marR="0" marT="0" marB="0" anchor="ctr"/>
                </a:tc>
                <a:tc>
                  <a:txBody>
                    <a:bodyPr/>
                    <a:lstStyle/>
                    <a:p>
                      <a:pPr algn="ctr" fontAlgn="b"/>
                      <a:r>
                        <a:rPr lang="en-GB" sz="1000" b="1" i="0" u="none" strike="noStrike" dirty="0" smtClean="0">
                          <a:solidFill>
                            <a:schemeClr val="bg1"/>
                          </a:solidFill>
                          <a:effectLst/>
                          <a:latin typeface="Tahoma" panose="020B0604030504040204" pitchFamily="34" charset="0"/>
                        </a:rPr>
                        <a:t>P3</a:t>
                      </a:r>
                      <a:endParaRPr lang="en-GB" sz="1000" b="1" i="0" u="none" strike="noStrike" dirty="0">
                        <a:solidFill>
                          <a:schemeClr val="bg1"/>
                        </a:solidFill>
                        <a:effectLst/>
                        <a:latin typeface="Tahoma" panose="020B0604030504040204" pitchFamily="34" charset="0"/>
                      </a:endParaRPr>
                    </a:p>
                  </a:txBody>
                  <a:tcPr marL="0" marR="0" marT="0" marB="0" anchor="ctr"/>
                </a:tc>
              </a:tr>
              <a:tr h="180000">
                <a:tc>
                  <a:txBody>
                    <a:bodyPr/>
                    <a:lstStyle/>
                    <a:p>
                      <a:pPr algn="ctr" fontAlgn="b"/>
                      <a:r>
                        <a:rPr lang="en-GB" sz="1000" b="0" i="0" u="none" strike="noStrike" dirty="0">
                          <a:solidFill>
                            <a:srgbClr val="414042"/>
                          </a:solidFill>
                          <a:effectLst/>
                          <a:latin typeface="Tahoma" panose="020B0604030504040204" pitchFamily="34" charset="0"/>
                        </a:rPr>
                        <a:t>C1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C2</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0" i="0" u="none" strike="noStrike" dirty="0">
                          <a:solidFill>
                            <a:srgbClr val="414042"/>
                          </a:solidFill>
                          <a:effectLst/>
                          <a:latin typeface="Tahoma" panose="020B0604030504040204" pitchFamily="34" charset="0"/>
                        </a:rPr>
                        <a:t>A1</a:t>
                      </a:r>
                    </a:p>
                  </a:txBody>
                  <a:tcPr marL="0" marR="0" marT="0" marB="0" anchor="ctr"/>
                </a:tc>
                <a:tc>
                  <a:txBody>
                    <a:bodyPr/>
                    <a:lstStyle/>
                    <a:p>
                      <a:pPr algn="ctr" fontAlgn="b"/>
                      <a:r>
                        <a:rPr lang="pl-PL" sz="1000" b="0" i="0" u="none" strike="noStrike" dirty="0" smtClean="0">
                          <a:solidFill>
                            <a:srgbClr val="414042"/>
                          </a:solidFill>
                          <a:effectLst/>
                          <a:latin typeface="Tahoma" panose="020B0604030504040204" pitchFamily="34" charset="0"/>
                        </a:rPr>
                        <a:t>B</a:t>
                      </a:r>
                      <a:r>
                        <a:rPr lang="en-GB" sz="1000" b="0" i="0" u="none" strike="noStrike" dirty="0" smtClean="0">
                          <a:solidFill>
                            <a:srgbClr val="414042"/>
                          </a:solidFill>
                          <a:effectLst/>
                          <a:latin typeface="Tahoma" panose="020B0604030504040204" pitchFamily="34" charset="0"/>
                        </a:rPr>
                        <a:t>2</a:t>
                      </a:r>
                      <a:endParaRPr lang="en-GB" sz="1000" b="0"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C3</a:t>
                      </a:r>
                    </a:p>
                  </a:txBody>
                  <a:tcPr marL="0" marR="0" marT="0" marB="0" anchor="ctr"/>
                </a:tc>
              </a:tr>
              <a:tr h="180000">
                <a:tc>
                  <a:txBody>
                    <a:bodyPr/>
                    <a:lstStyle/>
                    <a:p>
                      <a:pPr algn="ctr" fontAlgn="b"/>
                      <a:r>
                        <a:rPr lang="pl-PL" sz="1000" b="0" i="0" u="none" strike="noStrike" dirty="0" smtClean="0">
                          <a:solidFill>
                            <a:srgbClr val="414042"/>
                          </a:solidFill>
                          <a:effectLst/>
                          <a:latin typeface="Tahoma" panose="020B0604030504040204" pitchFamily="34" charset="0"/>
                        </a:rPr>
                        <a:t>B</a:t>
                      </a:r>
                      <a:r>
                        <a:rPr lang="en-GB" sz="1000" b="0" i="0" u="none" strike="noStrike" dirty="0" smtClean="0">
                          <a:solidFill>
                            <a:srgbClr val="414042"/>
                          </a:solidFill>
                          <a:effectLst/>
                          <a:latin typeface="Tahoma" panose="020B0604030504040204" pitchFamily="34" charset="0"/>
                        </a:rPr>
                        <a:t>1</a:t>
                      </a:r>
                      <a:endParaRPr lang="en-GB" sz="1000" b="0"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A2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A3</a:t>
                      </a:r>
                    </a:p>
                  </a:txBody>
                  <a:tcPr marL="0" marR="0" marT="0" marB="0" anchor="ctr"/>
                </a:tc>
              </a:tr>
            </a:tbl>
          </a:graphicData>
        </a:graphic>
      </p:graphicFrame>
    </p:spTree>
    <p:extLst>
      <p:ext uri="{BB962C8B-B14F-4D97-AF65-F5344CB8AC3E}">
        <p14:creationId xmlns:p14="http://schemas.microsoft.com/office/powerpoint/2010/main" val="2937108745"/>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990990" cy="5378450"/>
          </a:xfrm>
        </p:spPr>
        <p:txBody>
          <a:bodyPr/>
          <a:lstStyle/>
          <a:p>
            <a:r>
              <a:rPr lang="en-US" b="1" dirty="0" smtClean="0"/>
              <a:t>All Singles</a:t>
            </a:r>
            <a:r>
              <a:rPr lang="en-US" dirty="0" smtClean="0"/>
              <a:t> with base set guaranties similar coverage however assumes that some combination of values could be more valuable from the business perspective and should be tested</a:t>
            </a:r>
          </a:p>
          <a:p>
            <a:r>
              <a:rPr lang="en-US" dirty="0" smtClean="0"/>
              <a:t>Considering following parameters</a:t>
            </a:r>
          </a:p>
          <a:p>
            <a:pPr lvl="1"/>
            <a:r>
              <a:rPr lang="en-US" dirty="0" smtClean="0"/>
              <a:t>P1: A1, B1, C1</a:t>
            </a:r>
          </a:p>
          <a:p>
            <a:pPr lvl="1"/>
            <a:r>
              <a:rPr lang="en-US" dirty="0" smtClean="0"/>
              <a:t>P2: A2, B2, C2</a:t>
            </a:r>
          </a:p>
          <a:p>
            <a:pPr lvl="1"/>
            <a:r>
              <a:rPr lang="en-US" dirty="0" smtClean="0"/>
              <a:t>P3: A4, B3, C3	</a:t>
            </a:r>
          </a:p>
          <a:p>
            <a:pPr marL="290637" lvl="1" indent="0">
              <a:buNone/>
            </a:pPr>
            <a:r>
              <a:rPr lang="en-US" dirty="0" smtClean="0"/>
              <a:t>and </a:t>
            </a:r>
          </a:p>
          <a:p>
            <a:pPr lvl="1"/>
            <a:r>
              <a:rPr lang="en-US" dirty="0" smtClean="0"/>
              <a:t>A1, A2, A3 are typically entered by user</a:t>
            </a:r>
          </a:p>
          <a:p>
            <a:pPr marL="290637" lvl="1" indent="0">
              <a:buNone/>
            </a:pPr>
            <a:r>
              <a:rPr lang="en-US" dirty="0" smtClean="0"/>
              <a:t>we still need 3 cases to satisfy this requirement but it in cases</a:t>
            </a:r>
          </a:p>
          <a:p>
            <a:pPr lvl="1"/>
            <a:r>
              <a:rPr lang="en-US" dirty="0" smtClean="0"/>
              <a:t>A1, A2, A3 and</a:t>
            </a:r>
          </a:p>
          <a:p>
            <a:pPr lvl="1"/>
            <a:r>
              <a:rPr lang="en-US" dirty="0" smtClean="0"/>
              <a:t>A1, A2, B3 are typically entered by user</a:t>
            </a:r>
          </a:p>
          <a:p>
            <a:pPr marL="290637" lvl="1" indent="0">
              <a:buNone/>
            </a:pPr>
            <a:r>
              <a:rPr lang="en-US" dirty="0" smtClean="0"/>
              <a:t>Additional case is required</a:t>
            </a:r>
          </a:p>
        </p:txBody>
      </p:sp>
      <p:sp>
        <p:nvSpPr>
          <p:cNvPr id="3" name="Title 2"/>
          <p:cNvSpPr>
            <a:spLocks noGrp="1"/>
          </p:cNvSpPr>
          <p:nvPr>
            <p:ph type="title"/>
          </p:nvPr>
        </p:nvSpPr>
        <p:spPr/>
        <p:txBody>
          <a:bodyPr/>
          <a:lstStyle/>
          <a:p>
            <a:r>
              <a:rPr lang="en-US" dirty="0" smtClean="0"/>
              <a:t>Analyze function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46703275"/>
              </p:ext>
            </p:extLst>
          </p:nvPr>
        </p:nvGraphicFramePr>
        <p:xfrm>
          <a:off x="4993235" y="1052514"/>
          <a:ext cx="4496841" cy="910840"/>
        </p:xfrm>
        <a:graphic>
          <a:graphicData uri="http://schemas.openxmlformats.org/drawingml/2006/table">
            <a:tbl>
              <a:tblPr firstRow="1" bandRow="1">
                <a:tableStyleId>{5C22544A-7EE6-4342-B048-85BDC9FD1C3A}</a:tableStyleId>
              </a:tblPr>
              <a:tblGrid>
                <a:gridCol w="1498947"/>
                <a:gridCol w="1498947"/>
                <a:gridCol w="1498947"/>
              </a:tblGrid>
              <a:tr h="370840">
                <a:tc>
                  <a:txBody>
                    <a:bodyPr/>
                    <a:lstStyle/>
                    <a:p>
                      <a:pPr algn="ctr" fontAlgn="b"/>
                      <a:r>
                        <a:rPr lang="en-GB" sz="1000" b="1" i="0" u="none" strike="noStrike" dirty="0" smtClean="0">
                          <a:solidFill>
                            <a:schemeClr val="bg1"/>
                          </a:solidFill>
                          <a:effectLst/>
                          <a:latin typeface="Tahoma" panose="020B0604030504040204" pitchFamily="34" charset="0"/>
                        </a:rPr>
                        <a:t>P1</a:t>
                      </a:r>
                      <a:endParaRPr lang="en-GB" sz="1000" b="1" i="0" u="none" strike="noStrike" dirty="0">
                        <a:solidFill>
                          <a:schemeClr val="bg1"/>
                        </a:solidFill>
                        <a:effectLst/>
                        <a:latin typeface="Tahoma" panose="020B0604030504040204" pitchFamily="34" charset="0"/>
                      </a:endParaRPr>
                    </a:p>
                  </a:txBody>
                  <a:tcPr marL="0" marR="0" marT="0" marB="0" anchor="ctr"/>
                </a:tc>
                <a:tc>
                  <a:txBody>
                    <a:bodyPr/>
                    <a:lstStyle/>
                    <a:p>
                      <a:pPr algn="ctr" fontAlgn="b"/>
                      <a:r>
                        <a:rPr lang="en-GB" sz="1000" b="1" i="0" u="none" strike="noStrike" dirty="0" smtClean="0">
                          <a:solidFill>
                            <a:schemeClr val="bg1"/>
                          </a:solidFill>
                          <a:effectLst/>
                          <a:latin typeface="Tahoma" panose="020B0604030504040204" pitchFamily="34" charset="0"/>
                        </a:rPr>
                        <a:t>P2</a:t>
                      </a:r>
                      <a:endParaRPr lang="en-GB" sz="1000" b="1" i="0" u="none" strike="noStrike" dirty="0">
                        <a:solidFill>
                          <a:schemeClr val="bg1"/>
                        </a:solidFill>
                        <a:effectLst/>
                        <a:latin typeface="Tahoma" panose="020B0604030504040204" pitchFamily="34" charset="0"/>
                      </a:endParaRPr>
                    </a:p>
                  </a:txBody>
                  <a:tcPr marL="0" marR="0" marT="0" marB="0" anchor="ctr"/>
                </a:tc>
                <a:tc>
                  <a:txBody>
                    <a:bodyPr/>
                    <a:lstStyle/>
                    <a:p>
                      <a:pPr algn="ctr" fontAlgn="b"/>
                      <a:r>
                        <a:rPr lang="en-GB" sz="1000" b="1" i="0" u="none" strike="noStrike" dirty="0" smtClean="0">
                          <a:solidFill>
                            <a:schemeClr val="bg1"/>
                          </a:solidFill>
                          <a:effectLst/>
                          <a:latin typeface="Tahoma" panose="020B0604030504040204" pitchFamily="34" charset="0"/>
                        </a:rPr>
                        <a:t>P3</a:t>
                      </a:r>
                      <a:endParaRPr lang="en-GB" sz="1000" b="1" i="0" u="none" strike="noStrike" dirty="0">
                        <a:solidFill>
                          <a:schemeClr val="bg1"/>
                        </a:solidFill>
                        <a:effectLst/>
                        <a:latin typeface="Tahoma" panose="020B0604030504040204" pitchFamily="34" charset="0"/>
                      </a:endParaRPr>
                    </a:p>
                  </a:txBody>
                  <a:tcPr marL="0" marR="0" marT="0" marB="0" anchor="ctr"/>
                </a:tc>
              </a:tr>
              <a:tr h="180000">
                <a:tc>
                  <a:txBody>
                    <a:bodyPr/>
                    <a:lstStyle/>
                    <a:p>
                      <a:pPr algn="ctr" fontAlgn="b"/>
                      <a:r>
                        <a:rPr lang="en-GB" sz="1000" b="0" i="0" u="none" strike="noStrike" dirty="0">
                          <a:solidFill>
                            <a:srgbClr val="414042"/>
                          </a:solidFill>
                          <a:effectLst/>
                          <a:latin typeface="Tahoma" panose="020B0604030504040204" pitchFamily="34" charset="0"/>
                        </a:rPr>
                        <a:t>C1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C2</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1" i="0" u="none" strike="noStrike" dirty="0">
                          <a:solidFill>
                            <a:srgbClr val="414042"/>
                          </a:solidFill>
                          <a:effectLst/>
                          <a:latin typeface="Tahoma" panose="020B0604030504040204" pitchFamily="34" charset="0"/>
                        </a:rPr>
                        <a:t>A1</a:t>
                      </a:r>
                    </a:p>
                  </a:txBody>
                  <a:tcPr marL="0" marR="0" marT="0" marB="0" anchor="ctr"/>
                </a:tc>
                <a:tc>
                  <a:txBody>
                    <a:bodyPr/>
                    <a:lstStyle/>
                    <a:p>
                      <a:pPr algn="ctr" fontAlgn="b"/>
                      <a:r>
                        <a:rPr lang="pl-PL" sz="1000" b="1" i="0" u="none" strike="noStrike" dirty="0" smtClean="0">
                          <a:solidFill>
                            <a:srgbClr val="414042"/>
                          </a:solidFill>
                          <a:effectLst/>
                          <a:latin typeface="Tahoma" panose="020B0604030504040204" pitchFamily="34" charset="0"/>
                        </a:rPr>
                        <a:t>A2</a:t>
                      </a:r>
                      <a:endParaRPr lang="en-GB" sz="1000" b="1"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pl-PL" sz="1000" b="1" i="0" u="none" strike="noStrike" dirty="0" smtClean="0">
                          <a:solidFill>
                            <a:srgbClr val="414042"/>
                          </a:solidFill>
                          <a:effectLst/>
                          <a:latin typeface="Tahoma" panose="020B0604030504040204" pitchFamily="34" charset="0"/>
                        </a:rPr>
                        <a:t>A3</a:t>
                      </a:r>
                      <a:endParaRPr lang="en-GB" sz="1000" b="1" i="0" u="none" strike="noStrike" dirty="0">
                        <a:solidFill>
                          <a:srgbClr val="414042"/>
                        </a:solidFill>
                        <a:effectLst/>
                        <a:latin typeface="Tahoma" panose="020B0604030504040204" pitchFamily="34" charset="0"/>
                      </a:endParaRPr>
                    </a:p>
                  </a:txBody>
                  <a:tcPr marL="0" marR="0" marT="0" marB="0" anchor="ctr"/>
                </a:tc>
              </a:tr>
              <a:tr h="180000">
                <a:tc>
                  <a:txBody>
                    <a:bodyPr/>
                    <a:lstStyle/>
                    <a:p>
                      <a:pPr algn="ctr" fontAlgn="b"/>
                      <a:r>
                        <a:rPr lang="pl-PL" sz="1000" b="0" i="0" u="none" strike="noStrike" dirty="0" smtClean="0">
                          <a:solidFill>
                            <a:srgbClr val="414042"/>
                          </a:solidFill>
                          <a:effectLst/>
                          <a:latin typeface="Tahoma" panose="020B0604030504040204" pitchFamily="34" charset="0"/>
                        </a:rPr>
                        <a:t>B</a:t>
                      </a:r>
                      <a:r>
                        <a:rPr lang="en-GB" sz="1000" b="0" i="0" u="none" strike="noStrike" dirty="0" smtClean="0">
                          <a:solidFill>
                            <a:srgbClr val="414042"/>
                          </a:solidFill>
                          <a:effectLst/>
                          <a:latin typeface="Tahoma" panose="020B0604030504040204" pitchFamily="34" charset="0"/>
                        </a:rPr>
                        <a:t>1</a:t>
                      </a:r>
                      <a:endParaRPr lang="en-GB" sz="1000" b="0"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pl-PL" sz="1000" b="0" i="0" u="none" strike="noStrike" dirty="0" smtClean="0">
                          <a:solidFill>
                            <a:srgbClr val="414042"/>
                          </a:solidFill>
                          <a:effectLst/>
                          <a:latin typeface="Tahoma" panose="020B0604030504040204" pitchFamily="34" charset="0"/>
                        </a:rPr>
                        <a:t>B2</a:t>
                      </a:r>
                      <a:endParaRPr lang="en-GB" sz="1000" b="0"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pl-PL" sz="1000" b="0" i="0" u="none" strike="noStrike" dirty="0" smtClean="0">
                          <a:solidFill>
                            <a:srgbClr val="414042"/>
                          </a:solidFill>
                          <a:effectLst/>
                          <a:latin typeface="Tahoma" panose="020B0604030504040204" pitchFamily="34" charset="0"/>
                        </a:rPr>
                        <a:t>C3</a:t>
                      </a:r>
                      <a:endParaRPr lang="en-GB" sz="1000" b="0" i="0" u="none" strike="noStrike" dirty="0">
                        <a:solidFill>
                          <a:srgbClr val="414042"/>
                        </a:solidFill>
                        <a:effectLst/>
                        <a:latin typeface="Tahoma" panose="020B0604030504040204" pitchFamily="34" charset="0"/>
                      </a:endParaRPr>
                    </a:p>
                  </a:txBody>
                  <a:tcPr marL="0" marR="0" marT="0" marB="0"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02027320"/>
              </p:ext>
            </p:extLst>
          </p:nvPr>
        </p:nvGraphicFramePr>
        <p:xfrm>
          <a:off x="4993234" y="4498721"/>
          <a:ext cx="4496841" cy="1090840"/>
        </p:xfrm>
        <a:graphic>
          <a:graphicData uri="http://schemas.openxmlformats.org/drawingml/2006/table">
            <a:tbl>
              <a:tblPr firstRow="1" bandRow="1">
                <a:tableStyleId>{5C22544A-7EE6-4342-B048-85BDC9FD1C3A}</a:tableStyleId>
              </a:tblPr>
              <a:tblGrid>
                <a:gridCol w="1498947"/>
                <a:gridCol w="1498947"/>
                <a:gridCol w="1498947"/>
              </a:tblGrid>
              <a:tr h="370840">
                <a:tc>
                  <a:txBody>
                    <a:bodyPr/>
                    <a:lstStyle/>
                    <a:p>
                      <a:pPr algn="ctr" fontAlgn="b"/>
                      <a:r>
                        <a:rPr lang="en-GB" sz="1000" b="1" i="0" u="none" strike="noStrike" dirty="0" smtClean="0">
                          <a:solidFill>
                            <a:schemeClr val="bg1"/>
                          </a:solidFill>
                          <a:effectLst/>
                          <a:latin typeface="Tahoma" panose="020B0604030504040204" pitchFamily="34" charset="0"/>
                        </a:rPr>
                        <a:t>P1</a:t>
                      </a:r>
                      <a:endParaRPr lang="en-GB" sz="1000" b="1" i="0" u="none" strike="noStrike" dirty="0">
                        <a:solidFill>
                          <a:schemeClr val="bg1"/>
                        </a:solidFill>
                        <a:effectLst/>
                        <a:latin typeface="Tahoma" panose="020B0604030504040204" pitchFamily="34" charset="0"/>
                      </a:endParaRPr>
                    </a:p>
                  </a:txBody>
                  <a:tcPr marL="0" marR="0" marT="0" marB="0" anchor="ctr"/>
                </a:tc>
                <a:tc>
                  <a:txBody>
                    <a:bodyPr/>
                    <a:lstStyle/>
                    <a:p>
                      <a:pPr algn="ctr" fontAlgn="b"/>
                      <a:r>
                        <a:rPr lang="en-GB" sz="1000" b="1" i="0" u="none" strike="noStrike" dirty="0" smtClean="0">
                          <a:solidFill>
                            <a:schemeClr val="bg1"/>
                          </a:solidFill>
                          <a:effectLst/>
                          <a:latin typeface="Tahoma" panose="020B0604030504040204" pitchFamily="34" charset="0"/>
                        </a:rPr>
                        <a:t>P2</a:t>
                      </a:r>
                      <a:endParaRPr lang="en-GB" sz="1000" b="1" i="0" u="none" strike="noStrike" dirty="0">
                        <a:solidFill>
                          <a:schemeClr val="bg1"/>
                        </a:solidFill>
                        <a:effectLst/>
                        <a:latin typeface="Tahoma" panose="020B0604030504040204" pitchFamily="34" charset="0"/>
                      </a:endParaRPr>
                    </a:p>
                  </a:txBody>
                  <a:tcPr marL="0" marR="0" marT="0" marB="0" anchor="ctr"/>
                </a:tc>
                <a:tc>
                  <a:txBody>
                    <a:bodyPr/>
                    <a:lstStyle/>
                    <a:p>
                      <a:pPr algn="ctr" fontAlgn="b"/>
                      <a:r>
                        <a:rPr lang="en-GB" sz="1000" b="1" i="0" u="none" strike="noStrike" dirty="0" smtClean="0">
                          <a:solidFill>
                            <a:schemeClr val="bg1"/>
                          </a:solidFill>
                          <a:effectLst/>
                          <a:latin typeface="Tahoma" panose="020B0604030504040204" pitchFamily="34" charset="0"/>
                        </a:rPr>
                        <a:t>P3</a:t>
                      </a:r>
                      <a:endParaRPr lang="en-GB" sz="1000" b="1" i="0" u="none" strike="noStrike" dirty="0">
                        <a:solidFill>
                          <a:schemeClr val="bg1"/>
                        </a:solidFill>
                        <a:effectLst/>
                        <a:latin typeface="Tahoma" panose="020B0604030504040204" pitchFamily="34" charset="0"/>
                      </a:endParaRPr>
                    </a:p>
                  </a:txBody>
                  <a:tcPr marL="0" marR="0" marT="0" marB="0" anchor="ctr"/>
                </a:tc>
              </a:tr>
              <a:tr h="180000">
                <a:tc>
                  <a:txBody>
                    <a:bodyPr/>
                    <a:lstStyle/>
                    <a:p>
                      <a:pPr algn="ctr" fontAlgn="b"/>
                      <a:r>
                        <a:rPr lang="en-GB" sz="1000" b="0" i="0" u="none" strike="noStrike" dirty="0">
                          <a:solidFill>
                            <a:srgbClr val="414042"/>
                          </a:solidFill>
                          <a:effectLst/>
                          <a:latin typeface="Tahoma" panose="020B0604030504040204" pitchFamily="34" charset="0"/>
                        </a:rPr>
                        <a:t>C1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C2</a:t>
                      </a:r>
                    </a:p>
                  </a:txBody>
                  <a:tcPr marL="0" marR="0" marT="0" marB="0" anchor="ctr"/>
                </a:tc>
                <a:tc>
                  <a:txBody>
                    <a:bodyPr/>
                    <a:lstStyle/>
                    <a:p>
                      <a:pPr algn="ctr" fontAlgn="b"/>
                      <a:r>
                        <a:rPr lang="pl-PL" sz="1000" b="0" i="0" u="none" strike="noStrike" dirty="0" smtClean="0">
                          <a:solidFill>
                            <a:srgbClr val="414042"/>
                          </a:solidFill>
                          <a:effectLst/>
                          <a:latin typeface="Tahoma" panose="020B0604030504040204" pitchFamily="34" charset="0"/>
                        </a:rPr>
                        <a:t>*</a:t>
                      </a:r>
                      <a:endParaRPr lang="en-GB" sz="1000" b="0" i="0" u="none" strike="noStrike" dirty="0">
                        <a:solidFill>
                          <a:srgbClr val="414042"/>
                        </a:solidFill>
                        <a:effectLst/>
                        <a:latin typeface="Tahoma" panose="020B0604030504040204" pitchFamily="34" charset="0"/>
                      </a:endParaRPr>
                    </a:p>
                  </a:txBody>
                  <a:tcPr marL="0" marR="0" marT="0" marB="0" anchor="ctr"/>
                </a:tc>
              </a:tr>
              <a:tr h="180000">
                <a:tc>
                  <a:txBody>
                    <a:bodyPr/>
                    <a:lstStyle/>
                    <a:p>
                      <a:pPr algn="ctr" fontAlgn="b"/>
                      <a:r>
                        <a:rPr lang="en-GB" sz="1000" b="1" i="0" u="none" strike="noStrike" dirty="0">
                          <a:solidFill>
                            <a:srgbClr val="414042"/>
                          </a:solidFill>
                          <a:effectLst/>
                          <a:latin typeface="Tahoma" panose="020B0604030504040204" pitchFamily="34" charset="0"/>
                        </a:rPr>
                        <a:t>A1</a:t>
                      </a:r>
                    </a:p>
                  </a:txBody>
                  <a:tcPr marL="0" marR="0" marT="0" marB="0" anchor="ctr"/>
                </a:tc>
                <a:tc>
                  <a:txBody>
                    <a:bodyPr/>
                    <a:lstStyle/>
                    <a:p>
                      <a:pPr algn="ctr" fontAlgn="b"/>
                      <a:r>
                        <a:rPr lang="pl-PL" sz="1000" b="1" i="0" u="none" strike="noStrike" dirty="0" smtClean="0">
                          <a:solidFill>
                            <a:srgbClr val="414042"/>
                          </a:solidFill>
                          <a:effectLst/>
                          <a:latin typeface="Tahoma" panose="020B0604030504040204" pitchFamily="34" charset="0"/>
                        </a:rPr>
                        <a:t>A2</a:t>
                      </a:r>
                      <a:endParaRPr lang="en-GB" sz="1000" b="1"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pl-PL" sz="1000" b="1" i="0" u="none" strike="noStrike" dirty="0" smtClean="0">
                          <a:solidFill>
                            <a:srgbClr val="414042"/>
                          </a:solidFill>
                          <a:effectLst/>
                          <a:latin typeface="Tahoma" panose="020B0604030504040204" pitchFamily="34" charset="0"/>
                        </a:rPr>
                        <a:t>A3</a:t>
                      </a:r>
                      <a:endParaRPr lang="en-GB" sz="1000" b="1" i="0" u="none" strike="noStrike" dirty="0">
                        <a:solidFill>
                          <a:srgbClr val="414042"/>
                        </a:solidFill>
                        <a:effectLst/>
                        <a:latin typeface="Tahoma" panose="020B0604030504040204" pitchFamily="34" charset="0"/>
                      </a:endParaRPr>
                    </a:p>
                  </a:txBody>
                  <a:tcPr marL="0" marR="0" marT="0" marB="0" anchor="ctr"/>
                </a:tc>
              </a:tr>
              <a:tr h="180000">
                <a:tc>
                  <a:txBody>
                    <a:bodyPr/>
                    <a:lstStyle/>
                    <a:p>
                      <a:pPr algn="ctr" fontAlgn="b"/>
                      <a:r>
                        <a:rPr lang="en-GB" sz="1000" b="1" i="0" u="none" strike="noStrike" dirty="0">
                          <a:solidFill>
                            <a:srgbClr val="414042"/>
                          </a:solidFill>
                          <a:effectLst/>
                          <a:latin typeface="Tahoma" panose="020B0604030504040204" pitchFamily="34" charset="0"/>
                        </a:rPr>
                        <a:t>A1</a:t>
                      </a:r>
                    </a:p>
                  </a:txBody>
                  <a:tcPr marL="0" marR="0" marT="0" marB="0" anchor="ctr"/>
                </a:tc>
                <a:tc>
                  <a:txBody>
                    <a:bodyPr/>
                    <a:lstStyle/>
                    <a:p>
                      <a:pPr algn="ctr" fontAlgn="b"/>
                      <a:r>
                        <a:rPr lang="pl-PL" sz="1000" b="1" i="0" u="none" strike="noStrike" dirty="0" smtClean="0">
                          <a:solidFill>
                            <a:srgbClr val="414042"/>
                          </a:solidFill>
                          <a:effectLst/>
                          <a:latin typeface="Tahoma" panose="020B0604030504040204" pitchFamily="34" charset="0"/>
                        </a:rPr>
                        <a:t>A2</a:t>
                      </a:r>
                      <a:endParaRPr lang="en-GB" sz="1000" b="1"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pl-PL" sz="1000" b="1" i="0" u="none" strike="noStrike" dirty="0" smtClean="0">
                          <a:solidFill>
                            <a:srgbClr val="414042"/>
                          </a:solidFill>
                          <a:effectLst/>
                          <a:latin typeface="Tahoma" panose="020B0604030504040204" pitchFamily="34" charset="0"/>
                        </a:rPr>
                        <a:t>B3</a:t>
                      </a:r>
                      <a:endParaRPr lang="en-GB" sz="1000" b="1" i="0" u="none" strike="noStrike" dirty="0">
                        <a:solidFill>
                          <a:srgbClr val="414042"/>
                        </a:solidFill>
                        <a:effectLst/>
                        <a:latin typeface="Tahoma" panose="020B0604030504040204" pitchFamily="34" charset="0"/>
                      </a:endParaRPr>
                    </a:p>
                  </a:txBody>
                  <a:tcPr marL="0" marR="0" marT="0" marB="0" anchor="ctr"/>
                </a:tc>
              </a:tr>
              <a:tr h="180000">
                <a:tc>
                  <a:txBody>
                    <a:bodyPr/>
                    <a:lstStyle/>
                    <a:p>
                      <a:pPr algn="ctr" fontAlgn="b"/>
                      <a:r>
                        <a:rPr lang="pl-PL" sz="1000" b="0" i="0" u="none" strike="noStrike" dirty="0" smtClean="0">
                          <a:solidFill>
                            <a:srgbClr val="414042"/>
                          </a:solidFill>
                          <a:effectLst/>
                          <a:latin typeface="Tahoma" panose="020B0604030504040204" pitchFamily="34" charset="0"/>
                        </a:rPr>
                        <a:t>B</a:t>
                      </a:r>
                      <a:r>
                        <a:rPr lang="en-GB" sz="1000" b="0" i="0" u="none" strike="noStrike" dirty="0" smtClean="0">
                          <a:solidFill>
                            <a:srgbClr val="414042"/>
                          </a:solidFill>
                          <a:effectLst/>
                          <a:latin typeface="Tahoma" panose="020B0604030504040204" pitchFamily="34" charset="0"/>
                        </a:rPr>
                        <a:t>1</a:t>
                      </a:r>
                      <a:endParaRPr lang="en-GB" sz="1000" b="0"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pl-PL" sz="1000" b="0" i="0" u="none" strike="noStrike" dirty="0" smtClean="0">
                          <a:solidFill>
                            <a:srgbClr val="414042"/>
                          </a:solidFill>
                          <a:effectLst/>
                          <a:latin typeface="Tahoma" panose="020B0604030504040204" pitchFamily="34" charset="0"/>
                        </a:rPr>
                        <a:t>B2</a:t>
                      </a:r>
                      <a:endParaRPr lang="en-GB" sz="1000" b="0"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pl-PL" sz="1000" b="0" i="0" u="none" strike="noStrike" dirty="0" smtClean="0">
                          <a:solidFill>
                            <a:srgbClr val="414042"/>
                          </a:solidFill>
                          <a:effectLst/>
                          <a:latin typeface="Tahoma" panose="020B0604030504040204" pitchFamily="34" charset="0"/>
                        </a:rPr>
                        <a:t>C3</a:t>
                      </a:r>
                      <a:endParaRPr lang="en-GB" sz="1000" b="0" i="0" u="none" strike="noStrike" dirty="0">
                        <a:solidFill>
                          <a:srgbClr val="414042"/>
                        </a:solidFill>
                        <a:effectLst/>
                        <a:latin typeface="Tahoma" panose="020B0604030504040204" pitchFamily="34" charset="0"/>
                      </a:endParaRPr>
                    </a:p>
                  </a:txBody>
                  <a:tcPr marL="0" marR="0" marT="0" marB="0" anchor="ctr"/>
                </a:tc>
              </a:tr>
            </a:tbl>
          </a:graphicData>
        </a:graphic>
      </p:graphicFrame>
    </p:spTree>
    <p:extLst>
      <p:ext uri="{BB962C8B-B14F-4D97-AF65-F5344CB8AC3E}">
        <p14:creationId xmlns:p14="http://schemas.microsoft.com/office/powerpoint/2010/main" val="37185449"/>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990990" cy="5378450"/>
          </a:xfrm>
        </p:spPr>
        <p:txBody>
          <a:bodyPr/>
          <a:lstStyle/>
          <a:p>
            <a:r>
              <a:rPr lang="en-US" dirty="0" smtClean="0"/>
              <a:t>All N-Tuples is an approach that requires to test each variable in combination with each other variable</a:t>
            </a:r>
          </a:p>
          <a:p>
            <a:r>
              <a:rPr lang="en-US" dirty="0" smtClean="0"/>
              <a:t>Considering following parameters</a:t>
            </a:r>
          </a:p>
          <a:p>
            <a:pPr lvl="1"/>
            <a:r>
              <a:rPr lang="en-US" dirty="0" smtClean="0"/>
              <a:t>P1: A1, B1, C1</a:t>
            </a:r>
          </a:p>
          <a:p>
            <a:pPr lvl="1"/>
            <a:r>
              <a:rPr lang="en-US" dirty="0" smtClean="0"/>
              <a:t>P2: A2, B2, C2</a:t>
            </a:r>
          </a:p>
          <a:p>
            <a:pPr lvl="1"/>
            <a:r>
              <a:rPr lang="en-US" dirty="0" smtClean="0"/>
              <a:t>P3: A4, B3, C3</a:t>
            </a:r>
          </a:p>
          <a:p>
            <a:pPr marL="290637" lvl="1" indent="0">
              <a:buNone/>
            </a:pPr>
            <a:r>
              <a:rPr lang="en-US" dirty="0" smtClean="0"/>
              <a:t>we need 27 cases </a:t>
            </a:r>
          </a:p>
        </p:txBody>
      </p:sp>
      <p:sp>
        <p:nvSpPr>
          <p:cNvPr id="3" name="Title 2"/>
          <p:cNvSpPr>
            <a:spLocks noGrp="1"/>
          </p:cNvSpPr>
          <p:nvPr>
            <p:ph type="title"/>
          </p:nvPr>
        </p:nvSpPr>
        <p:spPr/>
        <p:txBody>
          <a:bodyPr/>
          <a:lstStyle/>
          <a:p>
            <a:r>
              <a:rPr lang="en-US" dirty="0" smtClean="0"/>
              <a:t>Analyze function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572743"/>
              </p:ext>
            </p:extLst>
          </p:nvPr>
        </p:nvGraphicFramePr>
        <p:xfrm>
          <a:off x="4993235" y="1052514"/>
          <a:ext cx="4496841" cy="5230840"/>
        </p:xfrm>
        <a:graphic>
          <a:graphicData uri="http://schemas.openxmlformats.org/drawingml/2006/table">
            <a:tbl>
              <a:tblPr firstRow="1" bandRow="1">
                <a:tableStyleId>{5C22544A-7EE6-4342-B048-85BDC9FD1C3A}</a:tableStyleId>
              </a:tblPr>
              <a:tblGrid>
                <a:gridCol w="1498947"/>
                <a:gridCol w="1498947"/>
                <a:gridCol w="1498947"/>
              </a:tblGrid>
              <a:tr h="370840">
                <a:tc>
                  <a:txBody>
                    <a:bodyPr/>
                    <a:lstStyle/>
                    <a:p>
                      <a:pPr algn="ctr" fontAlgn="b"/>
                      <a:r>
                        <a:rPr lang="en-GB" sz="1000" b="1" i="0" u="none" strike="noStrike" dirty="0" smtClean="0">
                          <a:solidFill>
                            <a:schemeClr val="bg1"/>
                          </a:solidFill>
                          <a:effectLst/>
                          <a:latin typeface="Tahoma" panose="020B0604030504040204" pitchFamily="34" charset="0"/>
                        </a:rPr>
                        <a:t>P1</a:t>
                      </a:r>
                      <a:endParaRPr lang="en-GB" sz="1000" b="1" i="0" u="none" strike="noStrike" dirty="0">
                        <a:solidFill>
                          <a:schemeClr val="bg1"/>
                        </a:solidFill>
                        <a:effectLst/>
                        <a:latin typeface="Tahoma" panose="020B0604030504040204" pitchFamily="34" charset="0"/>
                      </a:endParaRPr>
                    </a:p>
                  </a:txBody>
                  <a:tcPr marL="0" marR="0" marT="0" marB="0" anchor="ctr"/>
                </a:tc>
                <a:tc>
                  <a:txBody>
                    <a:bodyPr/>
                    <a:lstStyle/>
                    <a:p>
                      <a:pPr algn="ctr" fontAlgn="b"/>
                      <a:r>
                        <a:rPr lang="en-GB" sz="1000" b="1" i="0" u="none" strike="noStrike" dirty="0" smtClean="0">
                          <a:solidFill>
                            <a:schemeClr val="bg1"/>
                          </a:solidFill>
                          <a:effectLst/>
                          <a:latin typeface="Tahoma" panose="020B0604030504040204" pitchFamily="34" charset="0"/>
                        </a:rPr>
                        <a:t>P2</a:t>
                      </a:r>
                      <a:endParaRPr lang="en-GB" sz="1000" b="1" i="0" u="none" strike="noStrike" dirty="0">
                        <a:solidFill>
                          <a:schemeClr val="bg1"/>
                        </a:solidFill>
                        <a:effectLst/>
                        <a:latin typeface="Tahoma" panose="020B0604030504040204" pitchFamily="34" charset="0"/>
                      </a:endParaRPr>
                    </a:p>
                  </a:txBody>
                  <a:tcPr marL="0" marR="0" marT="0" marB="0" anchor="ctr"/>
                </a:tc>
                <a:tc>
                  <a:txBody>
                    <a:bodyPr/>
                    <a:lstStyle/>
                    <a:p>
                      <a:pPr algn="ctr" fontAlgn="b"/>
                      <a:r>
                        <a:rPr lang="en-GB" sz="1000" b="1" i="0" u="none" strike="noStrike" dirty="0" smtClean="0">
                          <a:solidFill>
                            <a:schemeClr val="bg1"/>
                          </a:solidFill>
                          <a:effectLst/>
                          <a:latin typeface="Tahoma" panose="020B0604030504040204" pitchFamily="34" charset="0"/>
                        </a:rPr>
                        <a:t>P3</a:t>
                      </a:r>
                      <a:endParaRPr lang="en-GB" sz="1000" b="1" i="0" u="none" strike="noStrike" dirty="0">
                        <a:solidFill>
                          <a:schemeClr val="bg1"/>
                        </a:solidFill>
                        <a:effectLst/>
                        <a:latin typeface="Tahoma" panose="020B0604030504040204" pitchFamily="34" charset="0"/>
                      </a:endParaRPr>
                    </a:p>
                  </a:txBody>
                  <a:tcPr marL="0" marR="0" marT="0" marB="0" anchor="ctr"/>
                </a:tc>
              </a:tr>
              <a:tr h="180000">
                <a:tc>
                  <a:txBody>
                    <a:bodyPr/>
                    <a:lstStyle/>
                    <a:p>
                      <a:pPr algn="ctr" fontAlgn="b"/>
                      <a:r>
                        <a:rPr lang="en-GB" sz="1000" b="0" i="0" u="none" strike="noStrike" dirty="0">
                          <a:solidFill>
                            <a:srgbClr val="414042"/>
                          </a:solidFill>
                          <a:effectLst/>
                          <a:latin typeface="Tahoma" panose="020B0604030504040204" pitchFamily="34" charset="0"/>
                        </a:rPr>
                        <a:t>C1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C2</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0" i="0" u="none" strike="noStrike" dirty="0">
                          <a:solidFill>
                            <a:srgbClr val="414042"/>
                          </a:solidFill>
                          <a:effectLst/>
                          <a:latin typeface="Tahoma" panose="020B0604030504040204" pitchFamily="34" charset="0"/>
                        </a:rPr>
                        <a:t>A1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C2</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C3</a:t>
                      </a:r>
                    </a:p>
                  </a:txBody>
                  <a:tcPr marL="0" marR="0" marT="0" marB="0" anchor="ctr"/>
                </a:tc>
              </a:tr>
              <a:tr h="180000">
                <a:tc>
                  <a:txBody>
                    <a:bodyPr/>
                    <a:lstStyle/>
                    <a:p>
                      <a:pPr algn="ctr" fontAlgn="b"/>
                      <a:r>
                        <a:rPr lang="en-GB" sz="1000" b="0" i="0" u="none" strike="noStrike" dirty="0">
                          <a:solidFill>
                            <a:srgbClr val="414042"/>
                          </a:solidFill>
                          <a:effectLst/>
                          <a:latin typeface="Tahoma" panose="020B0604030504040204" pitchFamily="34" charset="0"/>
                        </a:rPr>
                        <a:t>A1</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A2</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0" i="0" u="none" strike="noStrike" dirty="0">
                          <a:solidFill>
                            <a:srgbClr val="414042"/>
                          </a:solidFill>
                          <a:effectLst/>
                          <a:latin typeface="Tahoma" panose="020B0604030504040204" pitchFamily="34" charset="0"/>
                        </a:rPr>
                        <a:t>B1</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A2</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C3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A1</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A2</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C3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A1</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A2</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A1</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C2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C1</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C2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A1</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B2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C3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C1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B2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B1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C2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C1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B2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C3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B1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B2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A1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B2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C1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B2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C1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C2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C3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A1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C2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C1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A2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B1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A2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B1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B2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C3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B1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B2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C1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A2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B1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A2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A1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B2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B1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C2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B1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C2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C3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C1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A2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C3</a:t>
                      </a:r>
                    </a:p>
                  </a:txBody>
                  <a:tcPr marL="0" marR="0" marT="0" marB="0" anchor="ctr"/>
                </a:tc>
              </a:tr>
            </a:tbl>
          </a:graphicData>
        </a:graphic>
      </p:graphicFrame>
    </p:spTree>
    <p:extLst>
      <p:ext uri="{BB962C8B-B14F-4D97-AF65-F5344CB8AC3E}">
        <p14:creationId xmlns:p14="http://schemas.microsoft.com/office/powerpoint/2010/main" val="2700009237"/>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990990" cy="5378450"/>
          </a:xfrm>
        </p:spPr>
        <p:txBody>
          <a:bodyPr/>
          <a:lstStyle/>
          <a:p>
            <a:r>
              <a:rPr lang="en-US" dirty="0" smtClean="0"/>
              <a:t>All Pair is an approach that requires us to test all combination of pairs of variables.</a:t>
            </a:r>
          </a:p>
          <a:p>
            <a:r>
              <a:rPr lang="en-US" dirty="0" smtClean="0"/>
              <a:t>It is based on the study showing that more then 90% of error in software are caused by of two or more parameters.</a:t>
            </a:r>
          </a:p>
          <a:p>
            <a:r>
              <a:rPr lang="en-US" dirty="0" smtClean="0"/>
              <a:t>Considering following parameters</a:t>
            </a:r>
          </a:p>
          <a:p>
            <a:pPr lvl="1"/>
            <a:r>
              <a:rPr lang="en-US" dirty="0" smtClean="0"/>
              <a:t>P1: A1, B1, C1</a:t>
            </a:r>
          </a:p>
          <a:p>
            <a:pPr lvl="1"/>
            <a:r>
              <a:rPr lang="en-US" dirty="0" smtClean="0"/>
              <a:t>P2: A2, B2, C2</a:t>
            </a:r>
          </a:p>
          <a:p>
            <a:pPr lvl="1"/>
            <a:r>
              <a:rPr lang="en-US" dirty="0" smtClean="0"/>
              <a:t>P3: A4, B3, C3</a:t>
            </a:r>
          </a:p>
          <a:p>
            <a:pPr marL="290637" lvl="1" indent="0">
              <a:buNone/>
            </a:pPr>
            <a:r>
              <a:rPr lang="en-US" dirty="0" smtClean="0"/>
              <a:t>we need 10 cases </a:t>
            </a:r>
          </a:p>
          <a:p>
            <a:pPr lvl="1"/>
            <a:endParaRPr lang="en-US" dirty="0" smtClean="0"/>
          </a:p>
          <a:p>
            <a:r>
              <a:rPr lang="en-US" dirty="0" smtClean="0"/>
              <a:t>This approach can be extended to all triples etc.</a:t>
            </a:r>
          </a:p>
          <a:p>
            <a:r>
              <a:rPr lang="en-US" dirty="0" smtClean="0"/>
              <a:t>PICT tool is very helpful when generation test cases using this approach</a:t>
            </a:r>
          </a:p>
          <a:p>
            <a:pPr marL="290637" lvl="1" indent="0">
              <a:buNone/>
            </a:pPr>
            <a:endParaRPr lang="en-US" dirty="0" smtClean="0"/>
          </a:p>
        </p:txBody>
      </p:sp>
      <p:sp>
        <p:nvSpPr>
          <p:cNvPr id="3" name="Title 2"/>
          <p:cNvSpPr>
            <a:spLocks noGrp="1"/>
          </p:cNvSpPr>
          <p:nvPr>
            <p:ph type="title"/>
          </p:nvPr>
        </p:nvSpPr>
        <p:spPr/>
        <p:txBody>
          <a:bodyPr/>
          <a:lstStyle/>
          <a:p>
            <a:r>
              <a:rPr lang="en-US" dirty="0" smtClean="0"/>
              <a:t>Analyze function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24610660"/>
              </p:ext>
            </p:extLst>
          </p:nvPr>
        </p:nvGraphicFramePr>
        <p:xfrm>
          <a:off x="4993235" y="1052514"/>
          <a:ext cx="4496841" cy="2170840"/>
        </p:xfrm>
        <a:graphic>
          <a:graphicData uri="http://schemas.openxmlformats.org/drawingml/2006/table">
            <a:tbl>
              <a:tblPr firstRow="1" bandRow="1">
                <a:tableStyleId>{5C22544A-7EE6-4342-B048-85BDC9FD1C3A}</a:tableStyleId>
              </a:tblPr>
              <a:tblGrid>
                <a:gridCol w="1498947"/>
                <a:gridCol w="1498947"/>
                <a:gridCol w="1498947"/>
              </a:tblGrid>
              <a:tr h="370840">
                <a:tc>
                  <a:txBody>
                    <a:bodyPr/>
                    <a:lstStyle/>
                    <a:p>
                      <a:pPr algn="ctr" fontAlgn="b"/>
                      <a:r>
                        <a:rPr lang="en-GB" sz="1000" b="1" i="0" u="none" strike="noStrike" dirty="0" smtClean="0">
                          <a:solidFill>
                            <a:schemeClr val="bg1"/>
                          </a:solidFill>
                          <a:effectLst/>
                          <a:latin typeface="Tahoma" panose="020B0604030504040204" pitchFamily="34" charset="0"/>
                        </a:rPr>
                        <a:t>P1</a:t>
                      </a:r>
                      <a:endParaRPr lang="en-GB" sz="1000" b="1" i="0" u="none" strike="noStrike" dirty="0">
                        <a:solidFill>
                          <a:schemeClr val="bg1"/>
                        </a:solidFill>
                        <a:effectLst/>
                        <a:latin typeface="Tahoma" panose="020B0604030504040204" pitchFamily="34" charset="0"/>
                      </a:endParaRPr>
                    </a:p>
                  </a:txBody>
                  <a:tcPr marL="0" marR="0" marT="0" marB="0" anchor="ctr"/>
                </a:tc>
                <a:tc>
                  <a:txBody>
                    <a:bodyPr/>
                    <a:lstStyle/>
                    <a:p>
                      <a:pPr algn="ctr" fontAlgn="b"/>
                      <a:r>
                        <a:rPr lang="en-GB" sz="1000" b="1" i="0" u="none" strike="noStrike" dirty="0" smtClean="0">
                          <a:solidFill>
                            <a:schemeClr val="bg1"/>
                          </a:solidFill>
                          <a:effectLst/>
                          <a:latin typeface="Tahoma" panose="020B0604030504040204" pitchFamily="34" charset="0"/>
                        </a:rPr>
                        <a:t>P2</a:t>
                      </a:r>
                      <a:endParaRPr lang="en-GB" sz="1000" b="1" i="0" u="none" strike="noStrike" dirty="0">
                        <a:solidFill>
                          <a:schemeClr val="bg1"/>
                        </a:solidFill>
                        <a:effectLst/>
                        <a:latin typeface="Tahoma" panose="020B0604030504040204" pitchFamily="34" charset="0"/>
                      </a:endParaRPr>
                    </a:p>
                  </a:txBody>
                  <a:tcPr marL="0" marR="0" marT="0" marB="0" anchor="ctr"/>
                </a:tc>
                <a:tc>
                  <a:txBody>
                    <a:bodyPr/>
                    <a:lstStyle/>
                    <a:p>
                      <a:pPr algn="ctr" fontAlgn="b"/>
                      <a:r>
                        <a:rPr lang="en-GB" sz="1000" b="1" i="0" u="none" strike="noStrike" dirty="0" smtClean="0">
                          <a:solidFill>
                            <a:schemeClr val="bg1"/>
                          </a:solidFill>
                          <a:effectLst/>
                          <a:latin typeface="Tahoma" panose="020B0604030504040204" pitchFamily="34" charset="0"/>
                        </a:rPr>
                        <a:t>P3</a:t>
                      </a:r>
                      <a:endParaRPr lang="en-GB" sz="1000" b="1" i="0" u="none" strike="noStrike" dirty="0">
                        <a:solidFill>
                          <a:schemeClr val="bg1"/>
                        </a:solidFill>
                        <a:effectLst/>
                        <a:latin typeface="Tahoma" panose="020B0604030504040204" pitchFamily="34" charset="0"/>
                      </a:endParaRPr>
                    </a:p>
                  </a:txBody>
                  <a:tcPr marL="0" marR="0" marT="0" marB="0" anchor="ctr"/>
                </a:tc>
              </a:tr>
              <a:tr h="180000">
                <a:tc>
                  <a:txBody>
                    <a:bodyPr/>
                    <a:lstStyle/>
                    <a:p>
                      <a:pPr algn="ctr" fontAlgn="b"/>
                      <a:r>
                        <a:rPr lang="en-GB" sz="1000" b="0" i="0" u="none" strike="noStrike" dirty="0">
                          <a:solidFill>
                            <a:srgbClr val="414042"/>
                          </a:solidFill>
                          <a:effectLst/>
                          <a:latin typeface="Tahoma" panose="020B0604030504040204" pitchFamily="34" charset="0"/>
                        </a:rPr>
                        <a:t>C1</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A2</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A3</a:t>
                      </a:r>
                    </a:p>
                  </a:txBody>
                  <a:tcPr marL="0" marR="0" marT="0" marB="0" anchor="b"/>
                </a:tc>
              </a:tr>
              <a:tr h="180000">
                <a:tc>
                  <a:txBody>
                    <a:bodyPr/>
                    <a:lstStyle/>
                    <a:p>
                      <a:pPr algn="ctr" fontAlgn="b"/>
                      <a:r>
                        <a:rPr lang="en-GB" sz="1000" b="0" i="0" u="none" strike="noStrike">
                          <a:solidFill>
                            <a:srgbClr val="414042"/>
                          </a:solidFill>
                          <a:effectLst/>
                          <a:latin typeface="Tahoma" panose="020B0604030504040204" pitchFamily="34" charset="0"/>
                        </a:rPr>
                        <a:t>C1</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C2</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B3</a:t>
                      </a:r>
                    </a:p>
                  </a:txBody>
                  <a:tcPr marL="0" marR="0" marT="0" marB="0" anchor="b"/>
                </a:tc>
              </a:tr>
              <a:tr h="180000">
                <a:tc>
                  <a:txBody>
                    <a:bodyPr/>
                    <a:lstStyle/>
                    <a:p>
                      <a:pPr algn="ctr" fontAlgn="b"/>
                      <a:r>
                        <a:rPr lang="en-GB" sz="1000" b="0" i="0" u="none" strike="noStrike">
                          <a:solidFill>
                            <a:srgbClr val="414042"/>
                          </a:solidFill>
                          <a:effectLst/>
                          <a:latin typeface="Tahoma" panose="020B0604030504040204" pitchFamily="34" charset="0"/>
                        </a:rPr>
                        <a:t>A1</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C2</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C3</a:t>
                      </a:r>
                    </a:p>
                  </a:txBody>
                  <a:tcPr marL="0" marR="0" marT="0" marB="0" anchor="b"/>
                </a:tc>
              </a:tr>
              <a:tr h="180000">
                <a:tc>
                  <a:txBody>
                    <a:bodyPr/>
                    <a:lstStyle/>
                    <a:p>
                      <a:pPr algn="ctr" fontAlgn="b"/>
                      <a:r>
                        <a:rPr lang="en-GB" sz="1000" b="0" i="0" u="none" strike="noStrike">
                          <a:solidFill>
                            <a:srgbClr val="414042"/>
                          </a:solidFill>
                          <a:effectLst/>
                          <a:latin typeface="Tahoma" panose="020B0604030504040204" pitchFamily="34" charset="0"/>
                        </a:rPr>
                        <a:t>B1</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B2</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C3</a:t>
                      </a:r>
                    </a:p>
                  </a:txBody>
                  <a:tcPr marL="0" marR="0" marT="0" marB="0" anchor="b"/>
                </a:tc>
              </a:tr>
              <a:tr h="180000">
                <a:tc>
                  <a:txBody>
                    <a:bodyPr/>
                    <a:lstStyle/>
                    <a:p>
                      <a:pPr algn="ctr" fontAlgn="b"/>
                      <a:r>
                        <a:rPr lang="en-GB" sz="1000" b="0" i="0" u="none" strike="noStrike">
                          <a:solidFill>
                            <a:srgbClr val="414042"/>
                          </a:solidFill>
                          <a:effectLst/>
                          <a:latin typeface="Tahoma" panose="020B0604030504040204" pitchFamily="34" charset="0"/>
                        </a:rPr>
                        <a:t>C1</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B2</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B3</a:t>
                      </a:r>
                    </a:p>
                  </a:txBody>
                  <a:tcPr marL="0" marR="0" marT="0" marB="0" anchor="b"/>
                </a:tc>
              </a:tr>
              <a:tr h="180000">
                <a:tc>
                  <a:txBody>
                    <a:bodyPr/>
                    <a:lstStyle/>
                    <a:p>
                      <a:pPr algn="ctr" fontAlgn="b"/>
                      <a:r>
                        <a:rPr lang="en-GB" sz="1000" b="0" i="0" u="none" strike="noStrike">
                          <a:solidFill>
                            <a:srgbClr val="414042"/>
                          </a:solidFill>
                          <a:effectLst/>
                          <a:latin typeface="Tahoma" panose="020B0604030504040204" pitchFamily="34" charset="0"/>
                        </a:rPr>
                        <a:t>A1</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B2</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A3</a:t>
                      </a:r>
                    </a:p>
                  </a:txBody>
                  <a:tcPr marL="0" marR="0" marT="0" marB="0" anchor="b"/>
                </a:tc>
              </a:tr>
              <a:tr h="180000">
                <a:tc>
                  <a:txBody>
                    <a:bodyPr/>
                    <a:lstStyle/>
                    <a:p>
                      <a:pPr algn="ctr" fontAlgn="b"/>
                      <a:r>
                        <a:rPr lang="en-GB" sz="1000" b="0" i="0" u="none" strike="noStrike">
                          <a:solidFill>
                            <a:srgbClr val="414042"/>
                          </a:solidFill>
                          <a:effectLst/>
                          <a:latin typeface="Tahoma" panose="020B0604030504040204" pitchFamily="34" charset="0"/>
                        </a:rPr>
                        <a:t>C1</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A2</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C3</a:t>
                      </a:r>
                    </a:p>
                  </a:txBody>
                  <a:tcPr marL="0" marR="0" marT="0" marB="0" anchor="b"/>
                </a:tc>
              </a:tr>
              <a:tr h="180000">
                <a:tc>
                  <a:txBody>
                    <a:bodyPr/>
                    <a:lstStyle/>
                    <a:p>
                      <a:pPr algn="ctr" fontAlgn="b"/>
                      <a:r>
                        <a:rPr lang="en-GB" sz="1000" b="0" i="0" u="none" strike="noStrike">
                          <a:solidFill>
                            <a:srgbClr val="414042"/>
                          </a:solidFill>
                          <a:effectLst/>
                          <a:latin typeface="Tahoma" panose="020B0604030504040204" pitchFamily="34" charset="0"/>
                        </a:rPr>
                        <a:t>A1</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A2</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B3</a:t>
                      </a:r>
                    </a:p>
                  </a:txBody>
                  <a:tcPr marL="0" marR="0" marT="0" marB="0" anchor="b"/>
                </a:tc>
              </a:tr>
              <a:tr h="180000">
                <a:tc>
                  <a:txBody>
                    <a:bodyPr/>
                    <a:lstStyle/>
                    <a:p>
                      <a:pPr algn="ctr" fontAlgn="b"/>
                      <a:r>
                        <a:rPr lang="en-GB" sz="1000" b="0" i="0" u="none" strike="noStrike">
                          <a:solidFill>
                            <a:srgbClr val="414042"/>
                          </a:solidFill>
                          <a:effectLst/>
                          <a:latin typeface="Tahoma" panose="020B0604030504040204" pitchFamily="34" charset="0"/>
                        </a:rPr>
                        <a:t>B1</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C2</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A3</a:t>
                      </a:r>
                    </a:p>
                  </a:txBody>
                  <a:tcPr marL="0" marR="0" marT="0" marB="0" anchor="b"/>
                </a:tc>
              </a:tr>
              <a:tr h="180000">
                <a:tc>
                  <a:txBody>
                    <a:bodyPr/>
                    <a:lstStyle/>
                    <a:p>
                      <a:pPr algn="ctr" fontAlgn="b"/>
                      <a:r>
                        <a:rPr lang="en-GB" sz="1000" b="0" i="0" u="none" strike="noStrike">
                          <a:solidFill>
                            <a:srgbClr val="414042"/>
                          </a:solidFill>
                          <a:effectLst/>
                          <a:latin typeface="Tahoma" panose="020B0604030504040204" pitchFamily="34" charset="0"/>
                        </a:rPr>
                        <a:t>B1</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A2</a:t>
                      </a:r>
                    </a:p>
                  </a:txBody>
                  <a:tcPr marL="0" marR="0" marT="0" marB="0" anchor="b"/>
                </a:tc>
                <a:tc>
                  <a:txBody>
                    <a:bodyPr/>
                    <a:lstStyle/>
                    <a:p>
                      <a:pPr algn="ctr" fontAlgn="b"/>
                      <a:r>
                        <a:rPr lang="en-GB" sz="1000" b="0" i="0" u="none" strike="noStrike" dirty="0">
                          <a:solidFill>
                            <a:srgbClr val="414042"/>
                          </a:solidFill>
                          <a:effectLst/>
                          <a:latin typeface="Tahoma" panose="020B0604030504040204" pitchFamily="34" charset="0"/>
                        </a:rPr>
                        <a:t>B3</a:t>
                      </a:r>
                    </a:p>
                  </a:txBody>
                  <a:tcPr marL="0" marR="0" marT="0" marB="0" anchor="b"/>
                </a:tc>
              </a:tr>
            </a:tbl>
          </a:graphicData>
        </a:graphic>
      </p:graphicFrame>
      <p:sp>
        <p:nvSpPr>
          <p:cNvPr id="5" name="Content Placeholder 1"/>
          <p:cNvSpPr txBox="1">
            <a:spLocks/>
          </p:cNvSpPr>
          <p:nvPr/>
        </p:nvSpPr>
        <p:spPr bwMode="auto">
          <a:xfrm>
            <a:off x="452125" y="5643716"/>
            <a:ext cx="9082220" cy="673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3"/>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pPr marL="0" indent="0">
              <a:buFontTx/>
              <a:buNone/>
            </a:pPr>
            <a:r>
              <a:rPr lang="pl-PL" sz="1200" b="1" kern="0" dirty="0" err="1" smtClean="0"/>
              <a:t>Additional</a:t>
            </a:r>
            <a:r>
              <a:rPr lang="pl-PL" sz="1200" b="1" kern="0" dirty="0" smtClean="0"/>
              <a:t> materials </a:t>
            </a:r>
          </a:p>
          <a:p>
            <a:pPr marL="0" indent="0">
              <a:buFontTx/>
              <a:buNone/>
            </a:pPr>
            <a:r>
              <a:rPr lang="pl-PL" kern="0" dirty="0" smtClean="0"/>
              <a:t>PICT </a:t>
            </a:r>
            <a:r>
              <a:rPr lang="pl-PL" kern="0" dirty="0"/>
              <a:t>Tool - </a:t>
            </a:r>
            <a:r>
              <a:rPr lang="pl-PL" kern="0" dirty="0">
                <a:hlinkClick r:id="rId4"/>
              </a:rPr>
              <a:t>http://</a:t>
            </a:r>
            <a:r>
              <a:rPr lang="pl-PL" kern="0" dirty="0" smtClean="0">
                <a:hlinkClick r:id="rId4"/>
              </a:rPr>
              <a:t>download.microsoft.com/download/f/5/5/f55484df-8494-48fa-8dbd-8c6f76cc014b/pict33.msi</a:t>
            </a:r>
            <a:endParaRPr lang="pl-PL" kern="0" dirty="0" smtClean="0"/>
          </a:p>
          <a:p>
            <a:pPr marL="0" indent="0">
              <a:buNone/>
            </a:pPr>
            <a:r>
              <a:rPr lang="pl-PL" kern="0" dirty="0"/>
              <a:t>PICT Tool information - </a:t>
            </a:r>
            <a:r>
              <a:rPr lang="pl-PL" kern="0" dirty="0">
                <a:hlinkClick r:id="rId5"/>
              </a:rPr>
              <a:t>https://msdn.microsoft.com/en-us/library/cc150619.aspx</a:t>
            </a:r>
            <a:endParaRPr lang="pl-PL" kern="0" dirty="0"/>
          </a:p>
          <a:p>
            <a:pPr marL="0" indent="0">
              <a:buFontTx/>
              <a:buNone/>
            </a:pPr>
            <a:endParaRPr lang="en-US" kern="0" dirty="0"/>
          </a:p>
        </p:txBody>
      </p:sp>
    </p:spTree>
    <p:extLst>
      <p:ext uri="{BB962C8B-B14F-4D97-AF65-F5344CB8AC3E}">
        <p14:creationId xmlns:p14="http://schemas.microsoft.com/office/powerpoint/2010/main" val="1949754392"/>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283067" cy="5378450"/>
          </a:xfrm>
        </p:spPr>
        <p:txBody>
          <a:bodyPr/>
          <a:lstStyle/>
          <a:p>
            <a:r>
              <a:rPr lang="en-US" dirty="0" smtClean="0"/>
              <a:t>PICT tool requires us to write parameters and its possible values in the text file</a:t>
            </a:r>
          </a:p>
          <a:p>
            <a:r>
              <a:rPr lang="en-US" dirty="0" smtClean="0"/>
              <a:t>By default All Pairs algorithm is used</a:t>
            </a:r>
          </a:p>
          <a:p>
            <a:endParaRPr lang="en-US" dirty="0" smtClean="0"/>
          </a:p>
          <a:p>
            <a:endParaRPr lang="en-US" dirty="0"/>
          </a:p>
          <a:p>
            <a:r>
              <a:rPr lang="en-US" dirty="0" smtClean="0"/>
              <a:t>User can specify other coverage </a:t>
            </a:r>
            <a:r>
              <a:rPr lang="en-US" noProof="0" dirty="0" smtClean="0"/>
              <a:t>conditions like All Singles, it could be done for all and also just some parameters</a:t>
            </a:r>
          </a:p>
          <a:p>
            <a:pPr marL="0" indent="0">
              <a:buNone/>
            </a:pPr>
            <a:endParaRPr lang="en-US" dirty="0" smtClean="0"/>
          </a:p>
          <a:p>
            <a:endParaRPr lang="en-US" dirty="0"/>
          </a:p>
          <a:p>
            <a:endParaRPr lang="en-US" dirty="0" smtClean="0"/>
          </a:p>
          <a:p>
            <a:endParaRPr lang="en-US" dirty="0"/>
          </a:p>
          <a:p>
            <a:r>
              <a:rPr lang="en-US" dirty="0" smtClean="0"/>
              <a:t>It is possible to specify which cases should be covered in tests generated by PICT and in that way provide base set of tests</a:t>
            </a:r>
          </a:p>
          <a:p>
            <a:endParaRPr lang="en-US" dirty="0"/>
          </a:p>
          <a:p>
            <a:pPr marL="0" indent="0">
              <a:buNone/>
            </a:pPr>
            <a:endParaRPr lang="en-US" dirty="0" smtClean="0"/>
          </a:p>
          <a:p>
            <a:pPr marL="290637" lvl="1" indent="0">
              <a:buNone/>
            </a:pPr>
            <a:endParaRPr lang="en-US" dirty="0"/>
          </a:p>
        </p:txBody>
      </p:sp>
      <p:sp>
        <p:nvSpPr>
          <p:cNvPr id="3" name="Title 2"/>
          <p:cNvSpPr>
            <a:spLocks noGrp="1"/>
          </p:cNvSpPr>
          <p:nvPr>
            <p:ph type="title"/>
          </p:nvPr>
        </p:nvSpPr>
        <p:spPr/>
        <p:txBody>
          <a:bodyPr/>
          <a:lstStyle/>
          <a:p>
            <a:r>
              <a:rPr lang="en-US" dirty="0" smtClean="0"/>
              <a:t>Testing techniques</a:t>
            </a:r>
            <a:endParaRPr lang="en-US" dirty="0"/>
          </a:p>
        </p:txBody>
      </p:sp>
      <p:sp>
        <p:nvSpPr>
          <p:cNvPr id="6" name="TextBox 4"/>
          <p:cNvSpPr txBox="1"/>
          <p:nvPr/>
        </p:nvSpPr>
        <p:spPr bwMode="auto">
          <a:xfrm>
            <a:off x="4965289" y="1036876"/>
            <a:ext cx="5041007" cy="1231106"/>
          </a:xfrm>
          <a:prstGeom prst="rect">
            <a:avLst/>
          </a:prstGeom>
          <a:noFill/>
          <a:ln w="9525">
            <a:noFill/>
            <a:miter lim="800000"/>
            <a:headEnd/>
            <a:tailEnd/>
          </a:ln>
        </p:spPr>
        <p:txBody>
          <a:bodyPr wrap="square" lIns="0" tIns="0" rIns="0" bIns="0" rtlCol="0">
            <a:spAutoFit/>
          </a:bodyPr>
          <a:lstStyle/>
          <a:p>
            <a:pPr defTabSz="452438"/>
            <a:r>
              <a:rPr lang="en-US" sz="1000" dirty="0">
                <a:latin typeface="Courier New" panose="02070309020205020404" pitchFamily="49" charset="0"/>
                <a:cs typeface="Courier New" panose="02070309020205020404" pitchFamily="49" charset="0"/>
              </a:rPr>
              <a:t>#</a:t>
            </a:r>
          </a:p>
          <a:p>
            <a:pPr defTabSz="452438"/>
            <a:r>
              <a:rPr lang="en-US" sz="1000" dirty="0">
                <a:latin typeface="Courier New" panose="02070309020205020404" pitchFamily="49" charset="0"/>
                <a:cs typeface="Courier New" panose="02070309020205020404" pitchFamily="49" charset="0"/>
              </a:rPr>
              <a:t># This is a sample model for testing </a:t>
            </a:r>
            <a:r>
              <a:rPr lang="en-US" sz="1000" dirty="0" smtClean="0">
                <a:latin typeface="Courier New" panose="02070309020205020404" pitchFamily="49" charset="0"/>
                <a:cs typeface="Courier New" panose="02070309020205020404" pitchFamily="49" charset="0"/>
              </a:rPr>
              <a:t>All Pairs</a:t>
            </a:r>
            <a:endParaRPr lang="en-US" sz="1000" dirty="0">
              <a:latin typeface="Courier New" panose="02070309020205020404" pitchFamily="49" charset="0"/>
              <a:cs typeface="Courier New" panose="02070309020205020404" pitchFamily="49" charset="0"/>
            </a:endParaRPr>
          </a:p>
          <a:p>
            <a:pPr defTabSz="452438"/>
            <a:r>
              <a:rPr lang="en-US" sz="1000" dirty="0">
                <a:latin typeface="Courier New" panose="02070309020205020404" pitchFamily="49" charset="0"/>
                <a:cs typeface="Courier New" panose="02070309020205020404" pitchFamily="49" charset="0"/>
              </a:rPr>
              <a:t>#</a:t>
            </a:r>
          </a:p>
          <a:p>
            <a:pPr defTabSz="452438"/>
            <a:endParaRPr lang="en-US" sz="1000" dirty="0">
              <a:latin typeface="Courier New" panose="02070309020205020404" pitchFamily="49" charset="0"/>
              <a:cs typeface="Courier New" panose="02070309020205020404" pitchFamily="49" charset="0"/>
            </a:endParaRPr>
          </a:p>
          <a:p>
            <a:pPr defTabSz="452438"/>
            <a:r>
              <a:rPr lang="en-US" sz="1000" dirty="0" smtClean="0">
                <a:latin typeface="Courier New" panose="02070309020205020404" pitchFamily="49" charset="0"/>
                <a:cs typeface="Courier New" panose="02070309020205020404" pitchFamily="49" charset="0"/>
              </a:rPr>
              <a:t>P1</a:t>
            </a:r>
            <a:r>
              <a:rPr lang="en-US" sz="1000" dirty="0">
                <a:latin typeface="Courier New" panose="02070309020205020404" pitchFamily="49" charset="0"/>
                <a:cs typeface="Courier New" panose="02070309020205020404" pitchFamily="49" charset="0"/>
              </a:rPr>
              <a:t>:	A1,B1,C1</a:t>
            </a:r>
          </a:p>
          <a:p>
            <a:pPr defTabSz="452438"/>
            <a:r>
              <a:rPr lang="en-US" sz="1000" dirty="0" smtClean="0">
                <a:latin typeface="Courier New" panose="02070309020205020404" pitchFamily="49" charset="0"/>
                <a:cs typeface="Courier New" panose="02070309020205020404" pitchFamily="49" charset="0"/>
              </a:rPr>
              <a:t>P2</a:t>
            </a:r>
            <a:r>
              <a:rPr lang="en-US" sz="1000" dirty="0">
                <a:latin typeface="Courier New" panose="02070309020205020404" pitchFamily="49" charset="0"/>
                <a:cs typeface="Courier New" panose="02070309020205020404" pitchFamily="49" charset="0"/>
              </a:rPr>
              <a:t>:	A2,B2,C2</a:t>
            </a:r>
          </a:p>
          <a:p>
            <a:pPr defTabSz="452438"/>
            <a:r>
              <a:rPr lang="en-US" sz="1000" dirty="0" smtClean="0">
                <a:latin typeface="Courier New" panose="02070309020205020404" pitchFamily="49" charset="0"/>
                <a:cs typeface="Courier New" panose="02070309020205020404" pitchFamily="49" charset="0"/>
              </a:rPr>
              <a:t>P3</a:t>
            </a:r>
            <a:r>
              <a:rPr lang="en-US" sz="1000" dirty="0">
                <a:latin typeface="Courier New" panose="02070309020205020404" pitchFamily="49" charset="0"/>
                <a:cs typeface="Courier New" panose="02070309020205020404" pitchFamily="49" charset="0"/>
              </a:rPr>
              <a:t>:	A3,B3,C3</a:t>
            </a:r>
          </a:p>
          <a:p>
            <a:pPr defTabSz="452438"/>
            <a:endParaRPr lang="en-US" sz="1000" dirty="0">
              <a:latin typeface="Courier New" panose="02070309020205020404" pitchFamily="49" charset="0"/>
              <a:cs typeface="Courier New" panose="02070309020205020404" pitchFamily="49" charset="0"/>
            </a:endParaRPr>
          </a:p>
        </p:txBody>
      </p:sp>
      <p:sp>
        <p:nvSpPr>
          <p:cNvPr id="5" name="TextBox 4"/>
          <p:cNvSpPr txBox="1"/>
          <p:nvPr/>
        </p:nvSpPr>
        <p:spPr bwMode="auto">
          <a:xfrm>
            <a:off x="4965288" y="2636185"/>
            <a:ext cx="5041007" cy="1384995"/>
          </a:xfrm>
          <a:prstGeom prst="rect">
            <a:avLst/>
          </a:prstGeom>
          <a:noFill/>
          <a:ln w="9525">
            <a:noFill/>
            <a:miter lim="800000"/>
            <a:headEnd/>
            <a:tailEnd/>
          </a:ln>
        </p:spPr>
        <p:txBody>
          <a:bodyPr wrap="square" lIns="0" tIns="0" rIns="0" bIns="0" rtlCol="0">
            <a:spAutoFit/>
          </a:bodyPr>
          <a:lstStyle/>
          <a:p>
            <a:pPr defTabSz="452438"/>
            <a:r>
              <a:rPr lang="en-US" sz="1000" dirty="0">
                <a:latin typeface="Courier New" panose="02070309020205020404" pitchFamily="49" charset="0"/>
                <a:cs typeface="Courier New" panose="02070309020205020404" pitchFamily="49" charset="0"/>
              </a:rPr>
              <a:t>#</a:t>
            </a:r>
          </a:p>
          <a:p>
            <a:pPr defTabSz="452438"/>
            <a:r>
              <a:rPr lang="en-US" sz="1000" dirty="0">
                <a:latin typeface="Courier New" panose="02070309020205020404" pitchFamily="49" charset="0"/>
                <a:cs typeface="Courier New" panose="02070309020205020404" pitchFamily="49" charset="0"/>
              </a:rPr>
              <a:t># This is a sample model for testing </a:t>
            </a:r>
            <a:r>
              <a:rPr lang="en-US" sz="1000" dirty="0" smtClean="0">
                <a:latin typeface="Courier New" panose="02070309020205020404" pitchFamily="49" charset="0"/>
                <a:cs typeface="Courier New" panose="02070309020205020404" pitchFamily="49" charset="0"/>
              </a:rPr>
              <a:t>All Triples</a:t>
            </a:r>
            <a:endParaRPr lang="en-US" sz="1000" dirty="0">
              <a:latin typeface="Courier New" panose="02070309020205020404" pitchFamily="49" charset="0"/>
              <a:cs typeface="Courier New" panose="02070309020205020404" pitchFamily="49" charset="0"/>
            </a:endParaRPr>
          </a:p>
          <a:p>
            <a:pPr defTabSz="452438"/>
            <a:r>
              <a:rPr lang="en-US" sz="1000" dirty="0">
                <a:latin typeface="Courier New" panose="02070309020205020404" pitchFamily="49" charset="0"/>
                <a:cs typeface="Courier New" panose="02070309020205020404" pitchFamily="49" charset="0"/>
              </a:rPr>
              <a:t>#</a:t>
            </a:r>
          </a:p>
          <a:p>
            <a:pPr defTabSz="452438"/>
            <a:endParaRPr lang="en-US" sz="1000" dirty="0">
              <a:latin typeface="Courier New" panose="02070309020205020404" pitchFamily="49" charset="0"/>
              <a:cs typeface="Courier New" panose="02070309020205020404" pitchFamily="49" charset="0"/>
            </a:endParaRPr>
          </a:p>
          <a:p>
            <a:pPr defTabSz="452438"/>
            <a:r>
              <a:rPr lang="en-US" sz="1000" dirty="0" smtClean="0">
                <a:latin typeface="Courier New" panose="02070309020205020404" pitchFamily="49" charset="0"/>
                <a:cs typeface="Courier New" panose="02070309020205020404" pitchFamily="49" charset="0"/>
              </a:rPr>
              <a:t>P1</a:t>
            </a:r>
            <a:r>
              <a:rPr lang="en-US" sz="1000" dirty="0">
                <a:latin typeface="Courier New" panose="02070309020205020404" pitchFamily="49" charset="0"/>
                <a:cs typeface="Courier New" panose="02070309020205020404" pitchFamily="49" charset="0"/>
              </a:rPr>
              <a:t>:	A1,B1,C1</a:t>
            </a:r>
          </a:p>
          <a:p>
            <a:pPr defTabSz="452438"/>
            <a:r>
              <a:rPr lang="en-US" sz="1000" dirty="0" smtClean="0">
                <a:latin typeface="Courier New" panose="02070309020205020404" pitchFamily="49" charset="0"/>
                <a:cs typeface="Courier New" panose="02070309020205020404" pitchFamily="49" charset="0"/>
              </a:rPr>
              <a:t>P2</a:t>
            </a:r>
            <a:r>
              <a:rPr lang="en-US" sz="1000" dirty="0">
                <a:latin typeface="Courier New" panose="02070309020205020404" pitchFamily="49" charset="0"/>
                <a:cs typeface="Courier New" panose="02070309020205020404" pitchFamily="49" charset="0"/>
              </a:rPr>
              <a:t>:	A2,B2,C2</a:t>
            </a:r>
          </a:p>
          <a:p>
            <a:pPr defTabSz="452438"/>
            <a:r>
              <a:rPr lang="en-US" sz="1000" dirty="0" smtClean="0">
                <a:latin typeface="Courier New" panose="02070309020205020404" pitchFamily="49" charset="0"/>
                <a:cs typeface="Courier New" panose="02070309020205020404" pitchFamily="49" charset="0"/>
              </a:rPr>
              <a:t>P3</a:t>
            </a:r>
            <a:r>
              <a:rPr lang="en-US" sz="1000" dirty="0">
                <a:latin typeface="Courier New" panose="02070309020205020404" pitchFamily="49" charset="0"/>
                <a:cs typeface="Courier New" panose="02070309020205020404" pitchFamily="49" charset="0"/>
              </a:rPr>
              <a:t>:	A3,B3,C3</a:t>
            </a:r>
          </a:p>
          <a:p>
            <a:pPr defTabSz="452438"/>
            <a:endParaRPr lang="en-US" sz="1000" dirty="0" smtClean="0">
              <a:latin typeface="Courier New" panose="02070309020205020404" pitchFamily="49" charset="0"/>
              <a:cs typeface="Courier New" panose="02070309020205020404" pitchFamily="49" charset="0"/>
            </a:endParaRPr>
          </a:p>
          <a:p>
            <a:pPr defTabSz="452438"/>
            <a:r>
              <a:rPr lang="en-US" sz="1000" dirty="0">
                <a:latin typeface="Courier New" panose="02070309020205020404" pitchFamily="49" charset="0"/>
                <a:cs typeface="Courier New" panose="02070309020205020404" pitchFamily="49" charset="0"/>
              </a:rPr>
              <a:t>{ AP1, </a:t>
            </a:r>
            <a:r>
              <a:rPr lang="en-US" sz="1000" dirty="0" smtClean="0">
                <a:latin typeface="Courier New" panose="02070309020205020404" pitchFamily="49" charset="0"/>
                <a:cs typeface="Courier New" panose="02070309020205020404" pitchFamily="49" charset="0"/>
              </a:rPr>
              <a:t>AP2 </a:t>
            </a:r>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a:t>
            </a:r>
            <a:r>
              <a:rPr lang="pl-PL" sz="1000" dirty="0" smtClean="0">
                <a:latin typeface="Courier New" panose="02070309020205020404" pitchFamily="49" charset="0"/>
                <a:cs typeface="Courier New" panose="02070309020205020404" pitchFamily="49" charset="0"/>
              </a:rPr>
              <a:t> 1</a:t>
            </a:r>
            <a:endParaRPr lang="en-US" sz="1000" dirty="0" smtClean="0">
              <a:latin typeface="Courier New" panose="02070309020205020404" pitchFamily="49" charset="0"/>
              <a:cs typeface="Courier New" panose="02070309020205020404" pitchFamily="49" charset="0"/>
            </a:endParaRPr>
          </a:p>
        </p:txBody>
      </p:sp>
      <p:sp>
        <p:nvSpPr>
          <p:cNvPr id="7" name="Prostokąt 6"/>
          <p:cNvSpPr/>
          <p:nvPr/>
        </p:nvSpPr>
        <p:spPr>
          <a:xfrm>
            <a:off x="4874342" y="4519274"/>
            <a:ext cx="4953000" cy="1169551"/>
          </a:xfrm>
          <a:prstGeom prst="rect">
            <a:avLst/>
          </a:prstGeom>
        </p:spPr>
        <p:txBody>
          <a:bodyPr>
            <a:spAutoFit/>
          </a:bodyPr>
          <a:lstStyle/>
          <a:p>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This is a sample file with base values</a:t>
            </a:r>
          </a:p>
          <a:p>
            <a:r>
              <a:rPr lang="en-US" sz="1000" dirty="0">
                <a:latin typeface="Courier New" panose="02070309020205020404" pitchFamily="49" charset="0"/>
                <a:cs typeface="Courier New" panose="02070309020205020404" pitchFamily="49" charset="0"/>
              </a:rPr>
              <a:t>#</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P1	P2	P3</a:t>
            </a:r>
          </a:p>
          <a:p>
            <a:r>
              <a:rPr lang="en-US" sz="1000" dirty="0">
                <a:latin typeface="Courier New" panose="02070309020205020404" pitchFamily="49" charset="0"/>
                <a:cs typeface="Courier New" panose="02070309020205020404" pitchFamily="49" charset="0"/>
              </a:rPr>
              <a:t>A1	A2	A3</a:t>
            </a:r>
          </a:p>
          <a:p>
            <a:r>
              <a:rPr lang="en-US" sz="1000" dirty="0">
                <a:latin typeface="Courier New" panose="02070309020205020404" pitchFamily="49" charset="0"/>
                <a:cs typeface="Courier New" panose="02070309020205020404" pitchFamily="49" charset="0"/>
              </a:rPr>
              <a:t>A1	A2	B3</a:t>
            </a:r>
          </a:p>
        </p:txBody>
      </p:sp>
    </p:spTree>
    <p:extLst>
      <p:ext uri="{BB962C8B-B14F-4D97-AF65-F5344CB8AC3E}">
        <p14:creationId xmlns:p14="http://schemas.microsoft.com/office/powerpoint/2010/main" val="3334256050"/>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4" y="1052514"/>
            <a:ext cx="4217132" cy="5378450"/>
          </a:xfrm>
        </p:spPr>
        <p:txBody>
          <a:bodyPr/>
          <a:lstStyle/>
          <a:p>
            <a:r>
              <a:rPr lang="en-US" dirty="0" smtClean="0"/>
              <a:t>When submitting the button system process all input variables and presents results.</a:t>
            </a:r>
          </a:p>
          <a:p>
            <a:r>
              <a:rPr lang="en-US" dirty="0" smtClean="0"/>
              <a:t>Output variables should be analyzed in the similar way to input variables and we should make sure all classes/boundaries are verified.</a:t>
            </a:r>
          </a:p>
          <a:p>
            <a:r>
              <a:rPr lang="en-US" dirty="0" smtClean="0"/>
              <a:t>Considering registration form we could for example identify</a:t>
            </a:r>
          </a:p>
          <a:p>
            <a:pPr lvl="1"/>
            <a:r>
              <a:rPr lang="en-US" dirty="0" smtClean="0"/>
              <a:t>Error messages</a:t>
            </a:r>
          </a:p>
          <a:p>
            <a:pPr lvl="2"/>
            <a:r>
              <a:rPr lang="en-US" dirty="0" smtClean="0"/>
              <a:t>Invalid email</a:t>
            </a:r>
          </a:p>
          <a:p>
            <a:pPr lvl="2"/>
            <a:r>
              <a:rPr lang="en-US" dirty="0" smtClean="0"/>
              <a:t>Invalid username</a:t>
            </a:r>
          </a:p>
          <a:p>
            <a:pPr lvl="2"/>
            <a:r>
              <a:rPr lang="en-US" dirty="0" err="1" smtClean="0"/>
              <a:t>Etc</a:t>
            </a:r>
            <a:endParaRPr lang="en-US" dirty="0" smtClean="0"/>
          </a:p>
          <a:p>
            <a:pPr lvl="1"/>
            <a:r>
              <a:rPr lang="en-US" dirty="0" smtClean="0"/>
              <a:t>Success message</a:t>
            </a:r>
          </a:p>
          <a:p>
            <a:pPr lvl="1"/>
            <a:r>
              <a:rPr lang="en-US" dirty="0" smtClean="0"/>
              <a:t>Storing information in database</a:t>
            </a:r>
          </a:p>
          <a:p>
            <a:pPr lvl="1"/>
            <a:r>
              <a:rPr lang="en-US" dirty="0" smtClean="0"/>
              <a:t>Email with activation link sent</a:t>
            </a:r>
          </a:p>
        </p:txBody>
      </p:sp>
      <p:sp>
        <p:nvSpPr>
          <p:cNvPr id="3" name="Title 2"/>
          <p:cNvSpPr>
            <a:spLocks noGrp="1"/>
          </p:cNvSpPr>
          <p:nvPr>
            <p:ph type="title"/>
          </p:nvPr>
        </p:nvSpPr>
        <p:spPr>
          <a:xfrm>
            <a:off x="452125" y="159975"/>
            <a:ext cx="9082220" cy="282129"/>
          </a:xfrm>
        </p:spPr>
        <p:txBody>
          <a:bodyPr/>
          <a:lstStyle/>
          <a:p>
            <a:r>
              <a:rPr lang="en-US" dirty="0" smtClean="0"/>
              <a:t>Analyze function</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9212" y="1204912"/>
            <a:ext cx="3305175" cy="4448175"/>
          </a:xfrm>
          <a:prstGeom prst="rect">
            <a:avLst/>
          </a:prstGeom>
        </p:spPr>
      </p:pic>
    </p:spTree>
    <p:extLst>
      <p:ext uri="{BB962C8B-B14F-4D97-AF65-F5344CB8AC3E}">
        <p14:creationId xmlns:p14="http://schemas.microsoft.com/office/powerpoint/2010/main" val="3000170193"/>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990990" cy="5378450"/>
          </a:xfrm>
        </p:spPr>
        <p:txBody>
          <a:bodyPr/>
          <a:lstStyle/>
          <a:p>
            <a:r>
              <a:rPr lang="en-US" dirty="0" smtClean="0"/>
              <a:t>In case when invalid values of different variables cause the same result (i.e. the same error message is displayed if user enters invalid username or first name) only one invalid value should be checked during the test.</a:t>
            </a:r>
          </a:p>
          <a:p>
            <a:r>
              <a:rPr lang="en-US" dirty="0" smtClean="0"/>
              <a:t>Considering following parameters</a:t>
            </a:r>
          </a:p>
          <a:p>
            <a:pPr lvl="1"/>
            <a:r>
              <a:rPr lang="en-US" dirty="0" smtClean="0"/>
              <a:t>P1: A1, B1, ~C1</a:t>
            </a:r>
          </a:p>
          <a:p>
            <a:pPr lvl="1"/>
            <a:r>
              <a:rPr lang="en-US" dirty="0" smtClean="0"/>
              <a:t>P2: A2, B2, ~C2</a:t>
            </a:r>
          </a:p>
          <a:p>
            <a:pPr lvl="1"/>
            <a:r>
              <a:rPr lang="en-US" dirty="0" smtClean="0"/>
              <a:t>P3: A4, B3, ~C3</a:t>
            </a:r>
          </a:p>
          <a:p>
            <a:pPr marL="290637" lvl="1" indent="0">
              <a:buNone/>
            </a:pPr>
            <a:r>
              <a:rPr lang="en-US" dirty="0" smtClean="0"/>
              <a:t>We need 20 cases </a:t>
            </a:r>
            <a:r>
              <a:rPr lang="en-US" dirty="0"/>
              <a:t>to satisfy All N-tuples assuming </a:t>
            </a:r>
            <a:r>
              <a:rPr lang="en-US" dirty="0" smtClean="0"/>
              <a:t>that incorrect parameters are not tested together.</a:t>
            </a:r>
            <a:endParaRPr lang="en-US" sz="1100" b="1" dirty="0" smtClean="0"/>
          </a:p>
        </p:txBody>
      </p:sp>
      <p:sp>
        <p:nvSpPr>
          <p:cNvPr id="3" name="Title 2"/>
          <p:cNvSpPr>
            <a:spLocks noGrp="1"/>
          </p:cNvSpPr>
          <p:nvPr>
            <p:ph type="title"/>
          </p:nvPr>
        </p:nvSpPr>
        <p:spPr/>
        <p:txBody>
          <a:bodyPr/>
          <a:lstStyle/>
          <a:p>
            <a:r>
              <a:rPr lang="en-US" dirty="0" smtClean="0"/>
              <a:t>Error masking</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43803682"/>
              </p:ext>
            </p:extLst>
          </p:nvPr>
        </p:nvGraphicFramePr>
        <p:xfrm>
          <a:off x="4993234" y="1070742"/>
          <a:ext cx="4496841" cy="3970840"/>
        </p:xfrm>
        <a:graphic>
          <a:graphicData uri="http://schemas.openxmlformats.org/drawingml/2006/table">
            <a:tbl>
              <a:tblPr firstRow="1" bandRow="1">
                <a:tableStyleId>{5C22544A-7EE6-4342-B048-85BDC9FD1C3A}</a:tableStyleId>
              </a:tblPr>
              <a:tblGrid>
                <a:gridCol w="1498947"/>
                <a:gridCol w="1498947"/>
                <a:gridCol w="1498947"/>
              </a:tblGrid>
              <a:tr h="370840">
                <a:tc>
                  <a:txBody>
                    <a:bodyPr/>
                    <a:lstStyle/>
                    <a:p>
                      <a:pPr algn="ctr" fontAlgn="b"/>
                      <a:r>
                        <a:rPr lang="en-GB" sz="1000" b="1" i="0" u="none" strike="noStrike" dirty="0">
                          <a:solidFill>
                            <a:schemeClr val="bg1"/>
                          </a:solidFill>
                          <a:effectLst/>
                          <a:latin typeface="Tahoma" panose="020B0604030504040204" pitchFamily="34" charset="0"/>
                        </a:rPr>
                        <a:t>AP1</a:t>
                      </a:r>
                    </a:p>
                  </a:txBody>
                  <a:tcPr marL="0" marR="0" marT="0" marB="0" anchor="ctr"/>
                </a:tc>
                <a:tc>
                  <a:txBody>
                    <a:bodyPr/>
                    <a:lstStyle/>
                    <a:p>
                      <a:pPr algn="ctr" fontAlgn="b"/>
                      <a:r>
                        <a:rPr lang="en-GB" sz="1000" b="1" i="0" u="none" strike="noStrike">
                          <a:solidFill>
                            <a:schemeClr val="bg1"/>
                          </a:solidFill>
                          <a:effectLst/>
                          <a:latin typeface="Tahoma" panose="020B0604030504040204" pitchFamily="34" charset="0"/>
                        </a:rPr>
                        <a:t>AP2</a:t>
                      </a:r>
                    </a:p>
                  </a:txBody>
                  <a:tcPr marL="0" marR="0" marT="0" marB="0" anchor="ctr"/>
                </a:tc>
                <a:tc>
                  <a:txBody>
                    <a:bodyPr/>
                    <a:lstStyle/>
                    <a:p>
                      <a:pPr algn="ctr" fontAlgn="b"/>
                      <a:r>
                        <a:rPr lang="en-GB" sz="1000" b="1" i="0" u="none" strike="noStrike" dirty="0">
                          <a:solidFill>
                            <a:schemeClr val="bg1"/>
                          </a:solidFill>
                          <a:effectLst/>
                          <a:latin typeface="Tahoma" panose="020B0604030504040204" pitchFamily="34" charset="0"/>
                        </a:rPr>
                        <a:t>AP3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A1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A2</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B1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A2</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B1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A2</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A1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B2</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B1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B2</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A1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A2</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B1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B2</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A1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B2</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1" i="0" u="none" strike="noStrike">
                          <a:solidFill>
                            <a:srgbClr val="414042"/>
                          </a:solidFill>
                          <a:effectLst/>
                          <a:latin typeface="Tahoma" panose="020B0604030504040204" pitchFamily="34" charset="0"/>
                        </a:rPr>
                        <a:t>A1</a:t>
                      </a:r>
                    </a:p>
                  </a:txBody>
                  <a:tcPr marL="0" marR="0" marT="0" marB="0" anchor="ctr"/>
                </a:tc>
                <a:tc>
                  <a:txBody>
                    <a:bodyPr/>
                    <a:lstStyle/>
                    <a:p>
                      <a:pPr algn="ctr" fontAlgn="b"/>
                      <a:r>
                        <a:rPr lang="en-GB" sz="1000" b="1" i="0" u="none" strike="noStrike">
                          <a:solidFill>
                            <a:srgbClr val="414042"/>
                          </a:solidFill>
                          <a:effectLst/>
                          <a:latin typeface="Tahoma" panose="020B0604030504040204" pitchFamily="34" charset="0"/>
                        </a:rPr>
                        <a:t>~C2</a:t>
                      </a:r>
                    </a:p>
                  </a:txBody>
                  <a:tcPr marL="0" marR="0" marT="0" marB="0" anchor="ctr"/>
                </a:tc>
                <a:tc>
                  <a:txBody>
                    <a:bodyPr/>
                    <a:lstStyle/>
                    <a:p>
                      <a:pPr algn="ctr" fontAlgn="b"/>
                      <a:r>
                        <a:rPr lang="en-GB" sz="1000" b="1" i="0" u="none" strike="noStrike" dirty="0">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1" i="0" u="none" strike="noStrike">
                          <a:solidFill>
                            <a:srgbClr val="414042"/>
                          </a:solidFill>
                          <a:effectLst/>
                          <a:latin typeface="Tahoma" panose="020B0604030504040204" pitchFamily="34" charset="0"/>
                        </a:rPr>
                        <a:t>B1</a:t>
                      </a:r>
                    </a:p>
                  </a:txBody>
                  <a:tcPr marL="0" marR="0" marT="0" marB="0" anchor="ctr"/>
                </a:tc>
                <a:tc>
                  <a:txBody>
                    <a:bodyPr/>
                    <a:lstStyle/>
                    <a:p>
                      <a:pPr algn="ctr" fontAlgn="b"/>
                      <a:r>
                        <a:rPr lang="en-GB" sz="1000" b="1" i="0" u="none" strike="noStrike">
                          <a:solidFill>
                            <a:srgbClr val="414042"/>
                          </a:solidFill>
                          <a:effectLst/>
                          <a:latin typeface="Tahoma" panose="020B0604030504040204" pitchFamily="34" charset="0"/>
                        </a:rPr>
                        <a:t>B2</a:t>
                      </a:r>
                    </a:p>
                  </a:txBody>
                  <a:tcPr marL="0" marR="0" marT="0" marB="0" anchor="ctr"/>
                </a:tc>
                <a:tc>
                  <a:txBody>
                    <a:bodyPr/>
                    <a:lstStyle/>
                    <a:p>
                      <a:pPr algn="ctr" fontAlgn="b"/>
                      <a:r>
                        <a:rPr lang="en-GB" sz="1000" b="1" i="0" u="none" strike="noStrike" dirty="0">
                          <a:solidFill>
                            <a:srgbClr val="414042"/>
                          </a:solidFill>
                          <a:effectLst/>
                          <a:latin typeface="Tahoma" panose="020B0604030504040204" pitchFamily="34" charset="0"/>
                        </a:rPr>
                        <a:t>~C3</a:t>
                      </a:r>
                    </a:p>
                  </a:txBody>
                  <a:tcPr marL="0" marR="0" marT="0" marB="0" anchor="ctr"/>
                </a:tc>
              </a:tr>
              <a:tr h="180000">
                <a:tc>
                  <a:txBody>
                    <a:bodyPr/>
                    <a:lstStyle/>
                    <a:p>
                      <a:pPr algn="ctr" fontAlgn="b"/>
                      <a:r>
                        <a:rPr lang="en-GB" sz="1000" b="1" i="0" u="none" strike="noStrike">
                          <a:solidFill>
                            <a:srgbClr val="414042"/>
                          </a:solidFill>
                          <a:effectLst/>
                          <a:latin typeface="Tahoma" panose="020B0604030504040204" pitchFamily="34" charset="0"/>
                        </a:rPr>
                        <a:t>~C1</a:t>
                      </a:r>
                    </a:p>
                  </a:txBody>
                  <a:tcPr marL="0" marR="0" marT="0" marB="0" anchor="ctr"/>
                </a:tc>
                <a:tc>
                  <a:txBody>
                    <a:bodyPr/>
                    <a:lstStyle/>
                    <a:p>
                      <a:pPr algn="ctr" fontAlgn="b"/>
                      <a:r>
                        <a:rPr lang="en-GB" sz="1000" b="1" i="0" u="none" strike="noStrike">
                          <a:solidFill>
                            <a:srgbClr val="414042"/>
                          </a:solidFill>
                          <a:effectLst/>
                          <a:latin typeface="Tahoma" panose="020B0604030504040204" pitchFamily="34" charset="0"/>
                        </a:rPr>
                        <a:t>B2</a:t>
                      </a:r>
                    </a:p>
                  </a:txBody>
                  <a:tcPr marL="0" marR="0" marT="0" marB="0" anchor="ctr"/>
                </a:tc>
                <a:tc>
                  <a:txBody>
                    <a:bodyPr/>
                    <a:lstStyle/>
                    <a:p>
                      <a:pPr algn="ctr" fontAlgn="b"/>
                      <a:r>
                        <a:rPr lang="en-GB" sz="1000" b="1" i="0" u="none" strike="noStrike">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1" i="0" u="none" strike="noStrike">
                          <a:solidFill>
                            <a:srgbClr val="414042"/>
                          </a:solidFill>
                          <a:effectLst/>
                          <a:latin typeface="Tahoma" panose="020B0604030504040204" pitchFamily="34" charset="0"/>
                        </a:rPr>
                        <a:t>~C1</a:t>
                      </a:r>
                    </a:p>
                  </a:txBody>
                  <a:tcPr marL="0" marR="0" marT="0" marB="0" anchor="ctr"/>
                </a:tc>
                <a:tc>
                  <a:txBody>
                    <a:bodyPr/>
                    <a:lstStyle/>
                    <a:p>
                      <a:pPr algn="ctr" fontAlgn="b"/>
                      <a:r>
                        <a:rPr lang="en-GB" sz="1000" b="1" i="0" u="none" strike="noStrike">
                          <a:solidFill>
                            <a:srgbClr val="414042"/>
                          </a:solidFill>
                          <a:effectLst/>
                          <a:latin typeface="Tahoma" panose="020B0604030504040204" pitchFamily="34" charset="0"/>
                        </a:rPr>
                        <a:t>A2</a:t>
                      </a:r>
                    </a:p>
                  </a:txBody>
                  <a:tcPr marL="0" marR="0" marT="0" marB="0" anchor="ctr"/>
                </a:tc>
                <a:tc>
                  <a:txBody>
                    <a:bodyPr/>
                    <a:lstStyle/>
                    <a:p>
                      <a:pPr algn="ctr" fontAlgn="b"/>
                      <a:r>
                        <a:rPr lang="en-GB" sz="1000" b="1" i="0" u="none" strike="noStrike">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1" i="0" u="none" strike="noStrike">
                          <a:solidFill>
                            <a:srgbClr val="414042"/>
                          </a:solidFill>
                          <a:effectLst/>
                          <a:latin typeface="Tahoma" panose="020B0604030504040204" pitchFamily="34" charset="0"/>
                        </a:rPr>
                        <a:t>A1</a:t>
                      </a:r>
                    </a:p>
                  </a:txBody>
                  <a:tcPr marL="0" marR="0" marT="0" marB="0" anchor="ctr"/>
                </a:tc>
                <a:tc>
                  <a:txBody>
                    <a:bodyPr/>
                    <a:lstStyle/>
                    <a:p>
                      <a:pPr algn="ctr" fontAlgn="b"/>
                      <a:r>
                        <a:rPr lang="en-GB" sz="1000" b="1" i="0" u="none" strike="noStrike">
                          <a:solidFill>
                            <a:srgbClr val="414042"/>
                          </a:solidFill>
                          <a:effectLst/>
                          <a:latin typeface="Tahoma" panose="020B0604030504040204" pitchFamily="34" charset="0"/>
                        </a:rPr>
                        <a:t>A2</a:t>
                      </a:r>
                    </a:p>
                  </a:txBody>
                  <a:tcPr marL="0" marR="0" marT="0" marB="0" anchor="ctr"/>
                </a:tc>
                <a:tc>
                  <a:txBody>
                    <a:bodyPr/>
                    <a:lstStyle/>
                    <a:p>
                      <a:pPr algn="ctr" fontAlgn="b"/>
                      <a:r>
                        <a:rPr lang="en-GB" sz="1000" b="1" i="0" u="none" strike="noStrike" dirty="0">
                          <a:solidFill>
                            <a:srgbClr val="414042"/>
                          </a:solidFill>
                          <a:effectLst/>
                          <a:latin typeface="Tahoma" panose="020B0604030504040204" pitchFamily="34" charset="0"/>
                        </a:rPr>
                        <a:t>~C3</a:t>
                      </a:r>
                    </a:p>
                  </a:txBody>
                  <a:tcPr marL="0" marR="0" marT="0" marB="0" anchor="ctr"/>
                </a:tc>
              </a:tr>
              <a:tr h="180000">
                <a:tc>
                  <a:txBody>
                    <a:bodyPr/>
                    <a:lstStyle/>
                    <a:p>
                      <a:pPr algn="ctr" fontAlgn="b"/>
                      <a:r>
                        <a:rPr lang="en-GB" sz="1000" b="1" i="0" u="none" strike="noStrike" dirty="0">
                          <a:solidFill>
                            <a:srgbClr val="414042"/>
                          </a:solidFill>
                          <a:effectLst/>
                          <a:latin typeface="Tahoma" panose="020B0604030504040204" pitchFamily="34" charset="0"/>
                        </a:rPr>
                        <a:t>A1</a:t>
                      </a:r>
                    </a:p>
                  </a:txBody>
                  <a:tcPr marL="0" marR="0" marT="0" marB="0" anchor="ctr"/>
                </a:tc>
                <a:tc>
                  <a:txBody>
                    <a:bodyPr/>
                    <a:lstStyle/>
                    <a:p>
                      <a:pPr algn="ctr" fontAlgn="b"/>
                      <a:r>
                        <a:rPr lang="en-GB" sz="1000" b="1" i="0" u="none" strike="noStrike">
                          <a:solidFill>
                            <a:srgbClr val="414042"/>
                          </a:solidFill>
                          <a:effectLst/>
                          <a:latin typeface="Tahoma" panose="020B0604030504040204" pitchFamily="34" charset="0"/>
                        </a:rPr>
                        <a:t>~C2</a:t>
                      </a:r>
                    </a:p>
                  </a:txBody>
                  <a:tcPr marL="0" marR="0" marT="0" marB="0" anchor="ctr"/>
                </a:tc>
                <a:tc>
                  <a:txBody>
                    <a:bodyPr/>
                    <a:lstStyle/>
                    <a:p>
                      <a:pPr algn="ctr" fontAlgn="b"/>
                      <a:r>
                        <a:rPr lang="en-GB" sz="1000" b="1" i="0" u="none" strike="noStrike">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1" i="0" u="none" strike="noStrike" dirty="0">
                          <a:solidFill>
                            <a:srgbClr val="414042"/>
                          </a:solidFill>
                          <a:effectLst/>
                          <a:latin typeface="Tahoma" panose="020B0604030504040204" pitchFamily="34" charset="0"/>
                        </a:rPr>
                        <a:t>A1</a:t>
                      </a:r>
                    </a:p>
                  </a:txBody>
                  <a:tcPr marL="0" marR="0" marT="0" marB="0" anchor="ctr"/>
                </a:tc>
                <a:tc>
                  <a:txBody>
                    <a:bodyPr/>
                    <a:lstStyle/>
                    <a:p>
                      <a:pPr algn="ctr" fontAlgn="b"/>
                      <a:r>
                        <a:rPr lang="en-GB" sz="1000" b="1" i="0" u="none" strike="noStrike">
                          <a:solidFill>
                            <a:srgbClr val="414042"/>
                          </a:solidFill>
                          <a:effectLst/>
                          <a:latin typeface="Tahoma" panose="020B0604030504040204" pitchFamily="34" charset="0"/>
                        </a:rPr>
                        <a:t>B2</a:t>
                      </a:r>
                    </a:p>
                  </a:txBody>
                  <a:tcPr marL="0" marR="0" marT="0" marB="0" anchor="ctr"/>
                </a:tc>
                <a:tc>
                  <a:txBody>
                    <a:bodyPr/>
                    <a:lstStyle/>
                    <a:p>
                      <a:pPr algn="ctr" fontAlgn="b"/>
                      <a:r>
                        <a:rPr lang="en-GB" sz="1000" b="1" i="0" u="none" strike="noStrike">
                          <a:solidFill>
                            <a:srgbClr val="414042"/>
                          </a:solidFill>
                          <a:effectLst/>
                          <a:latin typeface="Tahoma" panose="020B0604030504040204" pitchFamily="34" charset="0"/>
                        </a:rPr>
                        <a:t>~C3</a:t>
                      </a:r>
                    </a:p>
                  </a:txBody>
                  <a:tcPr marL="0" marR="0" marT="0" marB="0" anchor="ctr"/>
                </a:tc>
              </a:tr>
              <a:tr h="180000">
                <a:tc>
                  <a:txBody>
                    <a:bodyPr/>
                    <a:lstStyle/>
                    <a:p>
                      <a:pPr algn="ctr" fontAlgn="b"/>
                      <a:r>
                        <a:rPr lang="en-GB" sz="1000" b="1" i="0" u="none" strike="noStrike" dirty="0">
                          <a:solidFill>
                            <a:srgbClr val="414042"/>
                          </a:solidFill>
                          <a:effectLst/>
                          <a:latin typeface="Tahoma" panose="020B0604030504040204" pitchFamily="34" charset="0"/>
                        </a:rPr>
                        <a:t>~C1</a:t>
                      </a:r>
                    </a:p>
                  </a:txBody>
                  <a:tcPr marL="0" marR="0" marT="0" marB="0" anchor="ctr"/>
                </a:tc>
                <a:tc>
                  <a:txBody>
                    <a:bodyPr/>
                    <a:lstStyle/>
                    <a:p>
                      <a:pPr algn="ctr" fontAlgn="b"/>
                      <a:r>
                        <a:rPr lang="en-GB" sz="1000" b="1" i="0" u="none" strike="noStrike" dirty="0">
                          <a:solidFill>
                            <a:srgbClr val="414042"/>
                          </a:solidFill>
                          <a:effectLst/>
                          <a:latin typeface="Tahoma" panose="020B0604030504040204" pitchFamily="34" charset="0"/>
                        </a:rPr>
                        <a:t>A2</a:t>
                      </a:r>
                    </a:p>
                  </a:txBody>
                  <a:tcPr marL="0" marR="0" marT="0" marB="0" anchor="ctr"/>
                </a:tc>
                <a:tc>
                  <a:txBody>
                    <a:bodyPr/>
                    <a:lstStyle/>
                    <a:p>
                      <a:pPr algn="ctr" fontAlgn="b"/>
                      <a:r>
                        <a:rPr lang="en-GB" sz="1000" b="1" i="0" u="none" strike="noStrike">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1" i="0" u="none" strike="noStrike">
                          <a:solidFill>
                            <a:srgbClr val="414042"/>
                          </a:solidFill>
                          <a:effectLst/>
                          <a:latin typeface="Tahoma" panose="020B0604030504040204" pitchFamily="34" charset="0"/>
                        </a:rPr>
                        <a:t>~C1</a:t>
                      </a:r>
                    </a:p>
                  </a:txBody>
                  <a:tcPr marL="0" marR="0" marT="0" marB="0" anchor="ctr"/>
                </a:tc>
                <a:tc>
                  <a:txBody>
                    <a:bodyPr/>
                    <a:lstStyle/>
                    <a:p>
                      <a:pPr algn="ctr" fontAlgn="b"/>
                      <a:r>
                        <a:rPr lang="en-GB" sz="1000" b="1" i="0" u="none" strike="noStrike" dirty="0">
                          <a:solidFill>
                            <a:srgbClr val="414042"/>
                          </a:solidFill>
                          <a:effectLst/>
                          <a:latin typeface="Tahoma" panose="020B0604030504040204" pitchFamily="34" charset="0"/>
                        </a:rPr>
                        <a:t>B2</a:t>
                      </a:r>
                    </a:p>
                  </a:txBody>
                  <a:tcPr marL="0" marR="0" marT="0" marB="0" anchor="ctr"/>
                </a:tc>
                <a:tc>
                  <a:txBody>
                    <a:bodyPr/>
                    <a:lstStyle/>
                    <a:p>
                      <a:pPr algn="ctr" fontAlgn="b"/>
                      <a:r>
                        <a:rPr lang="en-GB" sz="1000" b="1" i="0" u="none" strike="noStrike">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1" i="0" u="none" strike="noStrike">
                          <a:solidFill>
                            <a:srgbClr val="414042"/>
                          </a:solidFill>
                          <a:effectLst/>
                          <a:latin typeface="Tahoma" panose="020B0604030504040204" pitchFamily="34" charset="0"/>
                        </a:rPr>
                        <a:t>B1</a:t>
                      </a:r>
                    </a:p>
                  </a:txBody>
                  <a:tcPr marL="0" marR="0" marT="0" marB="0" anchor="ctr"/>
                </a:tc>
                <a:tc>
                  <a:txBody>
                    <a:bodyPr/>
                    <a:lstStyle/>
                    <a:p>
                      <a:pPr algn="ctr" fontAlgn="b"/>
                      <a:r>
                        <a:rPr lang="en-GB" sz="1000" b="1" i="0" u="none" strike="noStrike" dirty="0">
                          <a:solidFill>
                            <a:srgbClr val="414042"/>
                          </a:solidFill>
                          <a:effectLst/>
                          <a:latin typeface="Tahoma" panose="020B0604030504040204" pitchFamily="34" charset="0"/>
                        </a:rPr>
                        <a:t>~C2</a:t>
                      </a:r>
                    </a:p>
                  </a:txBody>
                  <a:tcPr marL="0" marR="0" marT="0" marB="0" anchor="ctr"/>
                </a:tc>
                <a:tc>
                  <a:txBody>
                    <a:bodyPr/>
                    <a:lstStyle/>
                    <a:p>
                      <a:pPr algn="ctr" fontAlgn="b"/>
                      <a:r>
                        <a:rPr lang="en-GB" sz="1000" b="1" i="0" u="none" strike="noStrike" dirty="0">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1" i="0" u="none" strike="noStrike">
                          <a:solidFill>
                            <a:srgbClr val="414042"/>
                          </a:solidFill>
                          <a:effectLst/>
                          <a:latin typeface="Tahoma" panose="020B0604030504040204" pitchFamily="34" charset="0"/>
                        </a:rPr>
                        <a:t>B1</a:t>
                      </a:r>
                    </a:p>
                  </a:txBody>
                  <a:tcPr marL="0" marR="0" marT="0" marB="0" anchor="ctr"/>
                </a:tc>
                <a:tc>
                  <a:txBody>
                    <a:bodyPr/>
                    <a:lstStyle/>
                    <a:p>
                      <a:pPr algn="ctr" fontAlgn="b"/>
                      <a:r>
                        <a:rPr lang="en-GB" sz="1000" b="1" i="0" u="none" strike="noStrike">
                          <a:solidFill>
                            <a:srgbClr val="414042"/>
                          </a:solidFill>
                          <a:effectLst/>
                          <a:latin typeface="Tahoma" panose="020B0604030504040204" pitchFamily="34" charset="0"/>
                        </a:rPr>
                        <a:t>A2</a:t>
                      </a:r>
                    </a:p>
                  </a:txBody>
                  <a:tcPr marL="0" marR="0" marT="0" marB="0" anchor="ctr"/>
                </a:tc>
                <a:tc>
                  <a:txBody>
                    <a:bodyPr/>
                    <a:lstStyle/>
                    <a:p>
                      <a:pPr algn="ctr" fontAlgn="b"/>
                      <a:r>
                        <a:rPr lang="en-GB" sz="1000" b="1" i="0" u="none" strike="noStrike" dirty="0">
                          <a:solidFill>
                            <a:srgbClr val="414042"/>
                          </a:solidFill>
                          <a:effectLst/>
                          <a:latin typeface="Tahoma" panose="020B0604030504040204" pitchFamily="34" charset="0"/>
                        </a:rPr>
                        <a:t>~C3</a:t>
                      </a:r>
                    </a:p>
                  </a:txBody>
                  <a:tcPr marL="0" marR="0" marT="0" marB="0" anchor="ctr"/>
                </a:tc>
              </a:tr>
              <a:tr h="180000">
                <a:tc>
                  <a:txBody>
                    <a:bodyPr/>
                    <a:lstStyle/>
                    <a:p>
                      <a:pPr algn="ctr" fontAlgn="b"/>
                      <a:r>
                        <a:rPr lang="en-GB" sz="1000" b="1" i="0" u="none" strike="noStrike">
                          <a:solidFill>
                            <a:srgbClr val="414042"/>
                          </a:solidFill>
                          <a:effectLst/>
                          <a:latin typeface="Tahoma" panose="020B0604030504040204" pitchFamily="34" charset="0"/>
                        </a:rPr>
                        <a:t>B1</a:t>
                      </a:r>
                    </a:p>
                  </a:txBody>
                  <a:tcPr marL="0" marR="0" marT="0" marB="0" anchor="ctr"/>
                </a:tc>
                <a:tc>
                  <a:txBody>
                    <a:bodyPr/>
                    <a:lstStyle/>
                    <a:p>
                      <a:pPr algn="ctr" fontAlgn="b"/>
                      <a:r>
                        <a:rPr lang="en-GB" sz="1000" b="1" i="0" u="none" strike="noStrike">
                          <a:solidFill>
                            <a:srgbClr val="414042"/>
                          </a:solidFill>
                          <a:effectLst/>
                          <a:latin typeface="Tahoma" panose="020B0604030504040204" pitchFamily="34" charset="0"/>
                        </a:rPr>
                        <a:t>~C2</a:t>
                      </a:r>
                    </a:p>
                  </a:txBody>
                  <a:tcPr marL="0" marR="0" marT="0" marB="0" anchor="ctr"/>
                </a:tc>
                <a:tc>
                  <a:txBody>
                    <a:bodyPr/>
                    <a:lstStyle/>
                    <a:p>
                      <a:pPr algn="ctr" fontAlgn="b"/>
                      <a:r>
                        <a:rPr lang="en-GB" sz="1000" b="1" i="0" u="none" strike="noStrike" dirty="0">
                          <a:solidFill>
                            <a:srgbClr val="414042"/>
                          </a:solidFill>
                          <a:effectLst/>
                          <a:latin typeface="Tahoma" panose="020B0604030504040204" pitchFamily="34" charset="0"/>
                        </a:rPr>
                        <a:t>A3</a:t>
                      </a:r>
                    </a:p>
                  </a:txBody>
                  <a:tcPr marL="0" marR="0" marT="0" marB="0" anchor="ctr"/>
                </a:tc>
              </a:tr>
            </a:tbl>
          </a:graphicData>
        </a:graphic>
      </p:graphicFrame>
      <p:sp>
        <p:nvSpPr>
          <p:cNvPr id="5" name="TextBox 4"/>
          <p:cNvSpPr txBox="1"/>
          <p:nvPr/>
        </p:nvSpPr>
        <p:spPr bwMode="auto">
          <a:xfrm>
            <a:off x="463023" y="4526833"/>
            <a:ext cx="5041006" cy="1692771"/>
          </a:xfrm>
          <a:prstGeom prst="rect">
            <a:avLst/>
          </a:prstGeom>
          <a:noFill/>
          <a:ln w="9525">
            <a:noFill/>
            <a:miter lim="800000"/>
            <a:headEnd/>
            <a:tailEnd/>
          </a:ln>
        </p:spPr>
        <p:txBody>
          <a:bodyPr wrap="square" lIns="0" tIns="0" rIns="0" bIns="0" rtlCol="0">
            <a:spAutoFit/>
          </a:bodyPr>
          <a:lstStyle/>
          <a:p>
            <a:pPr defTabSz="452438"/>
            <a:r>
              <a:rPr lang="en-US" sz="1000" dirty="0">
                <a:latin typeface="Courier New" panose="02070309020205020404" pitchFamily="49" charset="0"/>
                <a:cs typeface="Courier New" panose="02070309020205020404" pitchFamily="49" charset="0"/>
              </a:rPr>
              <a:t>public </a:t>
            </a:r>
            <a:r>
              <a:rPr lang="pl-PL" sz="1000" dirty="0" smtClean="0">
                <a:latin typeface="Courier New" panose="02070309020205020404" pitchFamily="49" charset="0"/>
                <a:cs typeface="Courier New" panose="02070309020205020404" pitchFamily="49" charset="0"/>
              </a:rPr>
              <a:t>int </a:t>
            </a:r>
            <a:r>
              <a:rPr lang="en-US" sz="1000" dirty="0" smtClean="0">
                <a:latin typeface="Courier New" panose="02070309020205020404" pitchFamily="49" charset="0"/>
                <a:cs typeface="Courier New" panose="02070309020205020404" pitchFamily="49" charset="0"/>
              </a:rPr>
              <a:t>foo(</a:t>
            </a:r>
            <a:r>
              <a:rPr lang="pl-PL" sz="1000" dirty="0" smtClean="0">
                <a:latin typeface="Courier New" panose="02070309020205020404" pitchFamily="49" charset="0"/>
                <a:cs typeface="Courier New" panose="02070309020205020404" pitchFamily="49" charset="0"/>
              </a:rPr>
              <a:t>Object</a:t>
            </a:r>
            <a:r>
              <a:rPr lang="en-US" sz="1000" dirty="0" smtClean="0">
                <a:latin typeface="Courier New" panose="02070309020205020404" pitchFamily="49" charset="0"/>
                <a:cs typeface="Courier New" panose="02070309020205020404" pitchFamily="49" charset="0"/>
              </a:rPr>
              <a:t> A</a:t>
            </a:r>
            <a:r>
              <a:rPr lang="pl-PL" sz="1000" dirty="0" smtClean="0">
                <a:latin typeface="Courier New" panose="02070309020205020404" pitchFamily="49" charset="0"/>
                <a:cs typeface="Courier New" panose="02070309020205020404" pitchFamily="49" charset="0"/>
              </a:rPr>
              <a:t>P1</a:t>
            </a:r>
            <a:r>
              <a:rPr lang="en-US" sz="1000" dirty="0" smtClean="0">
                <a:latin typeface="Courier New" panose="02070309020205020404" pitchFamily="49" charset="0"/>
                <a:cs typeface="Courier New" panose="02070309020205020404" pitchFamily="49" charset="0"/>
              </a:rPr>
              <a:t>,</a:t>
            </a:r>
            <a:r>
              <a:rPr lang="pl-PL" sz="1000" dirty="0">
                <a:latin typeface="Courier New" panose="02070309020205020404" pitchFamily="49" charset="0"/>
                <a:cs typeface="Courier New" panose="02070309020205020404" pitchFamily="49" charset="0"/>
              </a:rPr>
              <a:t> Object</a:t>
            </a:r>
            <a:r>
              <a:rPr lang="en-US" sz="1000" dirty="0">
                <a:latin typeface="Courier New" panose="02070309020205020404" pitchFamily="49" charset="0"/>
                <a:cs typeface="Courier New" panose="02070309020205020404" pitchFamily="49" charset="0"/>
              </a:rPr>
              <a:t> A</a:t>
            </a:r>
            <a:r>
              <a:rPr lang="pl-PL" sz="1000" dirty="0" smtClean="0">
                <a:latin typeface="Courier New" panose="02070309020205020404" pitchFamily="49" charset="0"/>
                <a:cs typeface="Courier New" panose="02070309020205020404" pitchFamily="49" charset="0"/>
              </a:rPr>
              <a:t>P2, </a:t>
            </a:r>
            <a:r>
              <a:rPr lang="pl-PL" sz="1000" dirty="0">
                <a:latin typeface="Courier New" panose="02070309020205020404" pitchFamily="49" charset="0"/>
                <a:cs typeface="Courier New" panose="02070309020205020404" pitchFamily="49" charset="0"/>
              </a:rPr>
              <a:t>Object</a:t>
            </a:r>
            <a:r>
              <a:rPr lang="en-US" sz="1000" dirty="0">
                <a:latin typeface="Courier New" panose="02070309020205020404" pitchFamily="49" charset="0"/>
                <a:cs typeface="Courier New" panose="02070309020205020404" pitchFamily="49" charset="0"/>
              </a:rPr>
              <a:t> A</a:t>
            </a:r>
            <a:r>
              <a:rPr lang="pl-PL" sz="1000" dirty="0" smtClean="0">
                <a:latin typeface="Courier New" panose="02070309020205020404" pitchFamily="49" charset="0"/>
                <a:cs typeface="Courier New" panose="02070309020205020404" pitchFamily="49" charset="0"/>
              </a:rPr>
              <a:t>P3</a:t>
            </a:r>
            <a:r>
              <a:rPr lang="en-US" sz="1000" dirty="0" smtClean="0">
                <a:latin typeface="Courier New" panose="02070309020205020404" pitchFamily="49" charset="0"/>
                <a:cs typeface="Courier New" panose="02070309020205020404" pitchFamily="49" charset="0"/>
              </a:rPr>
              <a:t>)</a:t>
            </a:r>
            <a:endParaRPr lang="pl-PL" sz="1000" dirty="0" smtClean="0">
              <a:latin typeface="Courier New" panose="02070309020205020404" pitchFamily="49" charset="0"/>
              <a:cs typeface="Courier New" panose="02070309020205020404" pitchFamily="49" charset="0"/>
            </a:endParaRPr>
          </a:p>
          <a:p>
            <a:pPr defTabSz="452438"/>
            <a:r>
              <a:rPr lang="en-US" sz="1000" dirty="0" smtClean="0">
                <a:latin typeface="Courier New" panose="02070309020205020404" pitchFamily="49" charset="0"/>
                <a:cs typeface="Courier New" panose="02070309020205020404" pitchFamily="49" charset="0"/>
              </a:rPr>
              <a:t> </a:t>
            </a:r>
            <a:r>
              <a:rPr lang="pl-PL" sz="1000" dirty="0" smtClean="0">
                <a:latin typeface="Courier New" panose="02070309020205020404" pitchFamily="49" charset="0"/>
                <a:cs typeface="Courier New" panose="02070309020205020404" pitchFamily="49" charset="0"/>
              </a:rPr>
              <a:t>	throws ...</a:t>
            </a:r>
            <a:r>
              <a:rPr lang="en-US" sz="1000" dirty="0" smtClean="0">
                <a:latin typeface="Courier New" panose="02070309020205020404" pitchFamily="49" charset="0"/>
                <a:cs typeface="Courier New" panose="02070309020205020404" pitchFamily="49" charset="0"/>
              </a:rPr>
              <a:t>{</a:t>
            </a:r>
            <a:endParaRPr lang="pl-PL" sz="1000" dirty="0" smtClean="0">
              <a:latin typeface="Courier New" panose="02070309020205020404" pitchFamily="49" charset="0"/>
              <a:cs typeface="Courier New" panose="02070309020205020404" pitchFamily="49" charset="0"/>
            </a:endParaRPr>
          </a:p>
          <a:p>
            <a:pPr defTabSz="452438"/>
            <a:endParaRPr lang="en-US" sz="1000" dirty="0">
              <a:latin typeface="Courier New" panose="02070309020205020404" pitchFamily="49" charset="0"/>
              <a:cs typeface="Courier New" panose="02070309020205020404" pitchFamily="49" charset="0"/>
            </a:endParaRPr>
          </a:p>
          <a:p>
            <a:pPr defTabSz="452438"/>
            <a:r>
              <a:rPr lang="pl-PL" sz="1000" dirty="0" smtClean="0">
                <a:latin typeface="Courier New" panose="02070309020205020404" pitchFamily="49" charset="0"/>
                <a:cs typeface="Courier New" panose="02070309020205020404" pitchFamily="49" charset="0"/>
              </a:rPr>
              <a:t>	if( AP1 == null)</a:t>
            </a:r>
            <a:endParaRPr lang="pl-PL" sz="1000" dirty="0">
              <a:latin typeface="Courier New" panose="02070309020205020404" pitchFamily="49" charset="0"/>
              <a:cs typeface="Courier New" panose="02070309020205020404" pitchFamily="49" charset="0"/>
            </a:endParaRPr>
          </a:p>
          <a:p>
            <a:pPr defTabSz="452438"/>
            <a:r>
              <a:rPr lang="pl-PL" sz="1000" dirty="0" smtClean="0">
                <a:latin typeface="Courier New" panose="02070309020205020404" pitchFamily="49" charset="0"/>
                <a:cs typeface="Courier New" panose="02070309020205020404" pitchFamily="49" charset="0"/>
              </a:rPr>
              <a:t>		throw new NullPointerException();</a:t>
            </a:r>
          </a:p>
          <a:p>
            <a:pPr defTabSz="452438"/>
            <a:r>
              <a:rPr lang="pl-PL" sz="1000" dirty="0">
                <a:latin typeface="Courier New" panose="02070309020205020404" pitchFamily="49" charset="0"/>
                <a:cs typeface="Courier New" panose="02070309020205020404" pitchFamily="49" charset="0"/>
              </a:rPr>
              <a:t>	if( </a:t>
            </a:r>
            <a:r>
              <a:rPr lang="pl-PL" sz="1000" dirty="0" smtClean="0">
                <a:latin typeface="Courier New" panose="02070309020205020404" pitchFamily="49" charset="0"/>
                <a:cs typeface="Courier New" panose="02070309020205020404" pitchFamily="49" charset="0"/>
              </a:rPr>
              <a:t>AP2 </a:t>
            </a:r>
            <a:r>
              <a:rPr lang="pl-PL" sz="1000" dirty="0">
                <a:latin typeface="Courier New" panose="02070309020205020404" pitchFamily="49" charset="0"/>
                <a:cs typeface="Courier New" panose="02070309020205020404" pitchFamily="49" charset="0"/>
              </a:rPr>
              <a:t>== null)</a:t>
            </a:r>
          </a:p>
          <a:p>
            <a:pPr defTabSz="452438"/>
            <a:r>
              <a:rPr lang="pl-PL" sz="1000" dirty="0">
                <a:latin typeface="Courier New" panose="02070309020205020404" pitchFamily="49" charset="0"/>
                <a:cs typeface="Courier New" panose="02070309020205020404" pitchFamily="49" charset="0"/>
              </a:rPr>
              <a:t>		throw new NullPointerException</a:t>
            </a:r>
            <a:r>
              <a:rPr lang="pl-PL" sz="1000" dirty="0" smtClean="0">
                <a:latin typeface="Courier New" panose="02070309020205020404" pitchFamily="49" charset="0"/>
                <a:cs typeface="Courier New" panose="02070309020205020404" pitchFamily="49" charset="0"/>
              </a:rPr>
              <a:t>();</a:t>
            </a:r>
          </a:p>
          <a:p>
            <a:pPr defTabSz="452438"/>
            <a:r>
              <a:rPr lang="pl-PL" sz="1000" dirty="0" smtClean="0">
                <a:latin typeface="Courier New" panose="02070309020205020404" pitchFamily="49" charset="0"/>
                <a:cs typeface="Courier New" panose="02070309020205020404" pitchFamily="49" charset="0"/>
              </a:rPr>
              <a:t>	if</a:t>
            </a:r>
            <a:r>
              <a:rPr lang="pl-PL" sz="1000" dirty="0">
                <a:latin typeface="Courier New" panose="02070309020205020404" pitchFamily="49" charset="0"/>
                <a:cs typeface="Courier New" panose="02070309020205020404" pitchFamily="49" charset="0"/>
              </a:rPr>
              <a:t>( </a:t>
            </a:r>
            <a:r>
              <a:rPr lang="pl-PL" sz="1000" dirty="0" smtClean="0">
                <a:latin typeface="Courier New" panose="02070309020205020404" pitchFamily="49" charset="0"/>
                <a:cs typeface="Courier New" panose="02070309020205020404" pitchFamily="49" charset="0"/>
              </a:rPr>
              <a:t>AP3 </a:t>
            </a:r>
            <a:r>
              <a:rPr lang="pl-PL" sz="1000" dirty="0">
                <a:latin typeface="Courier New" panose="02070309020205020404" pitchFamily="49" charset="0"/>
                <a:cs typeface="Courier New" panose="02070309020205020404" pitchFamily="49" charset="0"/>
              </a:rPr>
              <a:t>== null)</a:t>
            </a:r>
          </a:p>
          <a:p>
            <a:pPr defTabSz="452438"/>
            <a:r>
              <a:rPr lang="pl-PL" sz="1000" dirty="0">
                <a:latin typeface="Courier New" panose="02070309020205020404" pitchFamily="49" charset="0"/>
                <a:cs typeface="Courier New" panose="02070309020205020404" pitchFamily="49" charset="0"/>
              </a:rPr>
              <a:t>		throw new NullPointerException();</a:t>
            </a:r>
          </a:p>
          <a:p>
            <a:pPr defTabSz="452438"/>
            <a:r>
              <a:rPr lang="pl-PL" sz="1000" dirty="0" smtClean="0">
                <a:latin typeface="Courier New" panose="02070309020205020404" pitchFamily="49" charset="0"/>
                <a:cs typeface="Courier New" panose="02070309020205020404" pitchFamily="49" charset="0"/>
              </a:rPr>
              <a:t>	...</a:t>
            </a:r>
            <a:endParaRPr lang="pl-PL" sz="1000" dirty="0">
              <a:latin typeface="Courier New" panose="02070309020205020404" pitchFamily="49" charset="0"/>
              <a:cs typeface="Courier New" panose="02070309020205020404" pitchFamily="49" charset="0"/>
            </a:endParaRPr>
          </a:p>
          <a:p>
            <a:pPr defTabSz="452438"/>
            <a:r>
              <a:rPr lang="pl-PL" sz="1000" dirty="0" smtClean="0">
                <a:latin typeface="Courier New" panose="02070309020205020404" pitchFamily="49" charset="0"/>
                <a:cs typeface="Courier New" panose="02070309020205020404" pitchFamily="49" charset="0"/>
              </a:rPr>
              <a:t>}</a:t>
            </a:r>
            <a:endParaRPr lang="en-GB" sz="9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57771185"/>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noProof="0" dirty="0" smtClean="0"/>
              <a:t>Consider a situation where username, email and phone variables are submitted together</a:t>
            </a:r>
          </a:p>
          <a:p>
            <a:r>
              <a:rPr lang="en-US" noProof="0" dirty="0" smtClean="0"/>
              <a:t>Create Boundary-Equivalence tables for email and phone number variables</a:t>
            </a:r>
          </a:p>
          <a:p>
            <a:pPr lvl="1"/>
            <a:r>
              <a:rPr lang="en-US" noProof="0" dirty="0" smtClean="0"/>
              <a:t>Use</a:t>
            </a:r>
            <a:r>
              <a:rPr lang="en-US" noProof="0" dirty="0" smtClean="0"/>
              <a:t> </a:t>
            </a:r>
            <a:r>
              <a:rPr lang="en-US" noProof="0" dirty="0" smtClean="0">
                <a:hlinkClick r:id="rId2"/>
              </a:rPr>
              <a:t>https://en.wikipedia.org/wiki/Email_address</a:t>
            </a:r>
            <a:r>
              <a:rPr lang="en-US" noProof="0" dirty="0" smtClean="0"/>
              <a:t> as email address variable specification</a:t>
            </a:r>
            <a:endParaRPr lang="en-US" noProof="0" dirty="0" smtClean="0"/>
          </a:p>
          <a:p>
            <a:r>
              <a:rPr lang="en-US" noProof="0" dirty="0" smtClean="0"/>
              <a:t>Write Boundary-Equivalence tables </a:t>
            </a:r>
            <a:r>
              <a:rPr lang="en-US" noProof="0" dirty="0" smtClean="0"/>
              <a:t>in the README.md file.</a:t>
            </a:r>
          </a:p>
          <a:p>
            <a:pPr lvl="1"/>
            <a:r>
              <a:rPr lang="en-US" noProof="0" dirty="0" smtClean="0"/>
              <a:t>Use sample file from lesson-3 directory </a:t>
            </a:r>
          </a:p>
          <a:p>
            <a:pPr lvl="1"/>
            <a:r>
              <a:rPr lang="en-US" noProof="0" dirty="0" smtClean="0"/>
              <a:t>For Markdown help use </a:t>
            </a:r>
            <a:r>
              <a:rPr lang="en-US" noProof="0" dirty="0" smtClean="0">
                <a:hlinkClick r:id="rId3"/>
              </a:rPr>
              <a:t>https://help.github.com/articles/github-flavored-markdown/</a:t>
            </a:r>
            <a:endParaRPr lang="en-US" noProof="0" dirty="0" smtClean="0"/>
          </a:p>
          <a:p>
            <a:r>
              <a:rPr lang="en-US" noProof="0" dirty="0" smtClean="0"/>
              <a:t>Create input file for PICT containing username, email and phone variables</a:t>
            </a:r>
          </a:p>
          <a:p>
            <a:pPr lvl="1"/>
            <a:r>
              <a:rPr lang="en-US" noProof="0" dirty="0" smtClean="0"/>
              <a:t>To start use sample file from lesson-3 directory</a:t>
            </a:r>
            <a:r>
              <a:rPr lang="en-US" noProof="0" dirty="0" smtClean="0"/>
              <a:t> </a:t>
            </a:r>
          </a:p>
          <a:p>
            <a:pPr lvl="1"/>
            <a:r>
              <a:rPr lang="en-US" noProof="0" dirty="0" smtClean="0"/>
              <a:t>Store file created file in the lesson-3 directory</a:t>
            </a:r>
            <a:endParaRPr lang="en-US" noProof="0" dirty="0" smtClean="0"/>
          </a:p>
          <a:p>
            <a:r>
              <a:rPr lang="en-US" noProof="0" dirty="0" smtClean="0"/>
              <a:t>Use PICT to generate test cases using </a:t>
            </a:r>
            <a:r>
              <a:rPr lang="en-US" dirty="0" smtClean="0"/>
              <a:t>A</a:t>
            </a:r>
            <a:r>
              <a:rPr lang="en-US" noProof="0" dirty="0" err="1" smtClean="0"/>
              <a:t>ll</a:t>
            </a:r>
            <a:r>
              <a:rPr lang="en-US" noProof="0" dirty="0" smtClean="0"/>
              <a:t> Singles and All Pairs strategy</a:t>
            </a:r>
          </a:p>
          <a:p>
            <a:r>
              <a:rPr lang="en-US" noProof="0" dirty="0" smtClean="0"/>
              <a:t>Write generated test cases to README.md file</a:t>
            </a:r>
          </a:p>
          <a:p>
            <a:pPr marL="0" indent="0">
              <a:buNone/>
            </a:pPr>
            <a:endParaRPr lang="en-US" noProof="0" dirty="0" smtClean="0"/>
          </a:p>
          <a:p>
            <a:endParaRPr lang="en-US" noProof="0" dirty="0"/>
          </a:p>
        </p:txBody>
      </p:sp>
      <p:sp>
        <p:nvSpPr>
          <p:cNvPr id="3" name="Title 2"/>
          <p:cNvSpPr>
            <a:spLocks noGrp="1"/>
          </p:cNvSpPr>
          <p:nvPr>
            <p:ph type="title"/>
          </p:nvPr>
        </p:nvSpPr>
        <p:spPr/>
        <p:txBody>
          <a:bodyPr/>
          <a:lstStyle/>
          <a:p>
            <a:r>
              <a:rPr lang="en-US" dirty="0" smtClean="0"/>
              <a:t>Task 2</a:t>
            </a:r>
            <a:endParaRPr lang="en-US" dirty="0"/>
          </a:p>
        </p:txBody>
      </p:sp>
    </p:spTree>
    <p:extLst>
      <p:ext uri="{BB962C8B-B14F-4D97-AF65-F5344CB8AC3E}">
        <p14:creationId xmlns:p14="http://schemas.microsoft.com/office/powerpoint/2010/main" val="2279275101"/>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smtClean="0"/>
              <a:t>Black-box testing introduction</a:t>
            </a:r>
          </a:p>
          <a:p>
            <a:r>
              <a:rPr lang="en-US" dirty="0" smtClean="0"/>
              <a:t>Domain testing techniques</a:t>
            </a:r>
          </a:p>
          <a:p>
            <a:r>
              <a:rPr lang="en-US" dirty="0" smtClean="0"/>
              <a:t>Coverage in black box testing</a:t>
            </a:r>
          </a:p>
          <a:p>
            <a:r>
              <a:rPr lang="en-US" dirty="0" smtClean="0"/>
              <a:t>PICT tool</a:t>
            </a:r>
            <a:endParaRPr lang="en-US" dirty="0"/>
          </a:p>
        </p:txBody>
      </p:sp>
      <p:sp>
        <p:nvSpPr>
          <p:cNvPr id="3" name="Title 2"/>
          <p:cNvSpPr>
            <a:spLocks noGrp="1"/>
          </p:cNvSpPr>
          <p:nvPr>
            <p:ph type="title"/>
          </p:nvPr>
        </p:nvSpPr>
        <p:spPr/>
        <p:txBody>
          <a:bodyPr/>
          <a:lstStyle/>
          <a:p>
            <a:r>
              <a:rPr lang="en-US" dirty="0" smtClean="0"/>
              <a:t>Agenda</a:t>
            </a:r>
            <a:endParaRPr lang="en-US" dirty="0"/>
          </a:p>
        </p:txBody>
      </p:sp>
      <p:sp>
        <p:nvSpPr>
          <p:cNvPr id="4" name="Content Placeholder 1"/>
          <p:cNvSpPr txBox="1">
            <a:spLocks/>
          </p:cNvSpPr>
          <p:nvPr/>
        </p:nvSpPr>
        <p:spPr bwMode="auto">
          <a:xfrm>
            <a:off x="452125" y="5643716"/>
            <a:ext cx="9082220" cy="673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3"/>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pPr marL="0" indent="0">
              <a:buFontTx/>
              <a:buNone/>
            </a:pPr>
            <a:r>
              <a:rPr lang="pl-PL" sz="1200" b="1" kern="0" dirty="0" err="1" smtClean="0"/>
              <a:t>Additional</a:t>
            </a:r>
            <a:r>
              <a:rPr lang="pl-PL" sz="1200" b="1" kern="0" dirty="0" smtClean="0"/>
              <a:t> materials </a:t>
            </a:r>
          </a:p>
          <a:p>
            <a:pPr marL="0" indent="0">
              <a:buFontTx/>
              <a:buNone/>
            </a:pPr>
            <a:r>
              <a:rPr lang="pl-PL" sz="1200" kern="0" dirty="0" smtClean="0"/>
              <a:t>Source </a:t>
            </a:r>
            <a:r>
              <a:rPr lang="pl-PL" sz="1200" kern="0" dirty="0" err="1" smtClean="0"/>
              <a:t>code</a:t>
            </a:r>
            <a:r>
              <a:rPr lang="pl-PL" sz="1200" kern="0" dirty="0" smtClean="0"/>
              <a:t> </a:t>
            </a:r>
            <a:r>
              <a:rPr lang="en-US" sz="1200" kern="0" dirty="0" smtClean="0">
                <a:hlinkClick r:id="rId4"/>
              </a:rPr>
              <a:t>https</a:t>
            </a:r>
            <a:r>
              <a:rPr lang="en-US" sz="1200" kern="0" dirty="0">
                <a:hlinkClick r:id="rId4"/>
              </a:rPr>
              <a:t>://</a:t>
            </a:r>
            <a:r>
              <a:rPr lang="en-US" sz="1200" kern="0" dirty="0" smtClean="0">
                <a:hlinkClick r:id="rId4"/>
              </a:rPr>
              <a:t>github.com/jacekokrojek/math.uni.lodz.pl</a:t>
            </a:r>
            <a:endParaRPr lang="pl-PL" sz="1200" kern="0" dirty="0" smtClean="0"/>
          </a:p>
          <a:p>
            <a:pPr marL="0" indent="0">
              <a:buFontTx/>
              <a:buNone/>
            </a:pPr>
            <a:endParaRPr lang="en-US" kern="0" dirty="0"/>
          </a:p>
        </p:txBody>
      </p:sp>
    </p:spTree>
    <p:extLst>
      <p:ext uri="{BB962C8B-B14F-4D97-AF65-F5344CB8AC3E}">
        <p14:creationId xmlns:p14="http://schemas.microsoft.com/office/powerpoint/2010/main" val="405793751"/>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ymbol zastępczy tekstu 7"/>
          <p:cNvSpPr>
            <a:spLocks noGrp="1"/>
          </p:cNvSpPr>
          <p:nvPr>
            <p:ph type="body" sz="quarter" idx="10"/>
          </p:nvPr>
        </p:nvSpPr>
        <p:spPr/>
        <p:txBody>
          <a:bodyPr/>
          <a:lstStyle/>
          <a:p>
            <a:pPr>
              <a:buNone/>
            </a:pPr>
            <a:r>
              <a:rPr lang="en-US" noProof="0" dirty="0" smtClean="0"/>
              <a:t> </a:t>
            </a:r>
            <a:endParaRPr lang="en-US" noProof="0" dirty="0"/>
          </a:p>
        </p:txBody>
      </p:sp>
      <p:sp>
        <p:nvSpPr>
          <p:cNvPr id="7" name="Tytuł 6"/>
          <p:cNvSpPr>
            <a:spLocks noGrp="1"/>
          </p:cNvSpPr>
          <p:nvPr>
            <p:ph type="title"/>
          </p:nvPr>
        </p:nvSpPr>
        <p:spPr/>
        <p:txBody>
          <a:bodyPr/>
          <a:lstStyle/>
          <a:p>
            <a:r>
              <a:rPr lang="en-US" noProof="0" dirty="0" smtClean="0"/>
              <a:t>Thank you!</a:t>
            </a:r>
            <a:endParaRPr lang="en-US" noProof="0" dirty="0"/>
          </a:p>
        </p:txBody>
      </p:sp>
    </p:spTree>
    <p:extLst>
      <p:ext uri="{BB962C8B-B14F-4D97-AF65-F5344CB8AC3E}">
        <p14:creationId xmlns:p14="http://schemas.microsoft.com/office/powerpoint/2010/main" val="288692052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283067" cy="5378450"/>
          </a:xfrm>
        </p:spPr>
        <p:txBody>
          <a:bodyPr/>
          <a:lstStyle/>
          <a:p>
            <a:r>
              <a:rPr lang="en-US" dirty="0" smtClean="0"/>
              <a:t>Black Box or Specification based techniques</a:t>
            </a:r>
          </a:p>
          <a:p>
            <a:pPr marL="0" indent="0">
              <a:buNone/>
            </a:pPr>
            <a:r>
              <a:rPr lang="en-US" dirty="0" smtClean="0"/>
              <a:t>The tester designs tests from his (research-based) knowledge of the product's user characteristics and needs, the product's market, risks, and environment (hardware / software). Some authors narrow this concept to testing exclusively against an authoritative specification. </a:t>
            </a:r>
          </a:p>
          <a:p>
            <a:pPr marL="0" indent="0">
              <a:buNone/>
            </a:pPr>
            <a:endParaRPr lang="en-US" dirty="0" smtClean="0"/>
          </a:p>
          <a:p>
            <a:r>
              <a:rPr lang="en-US" dirty="0" smtClean="0"/>
              <a:t>Domain testing is a set of Black Box techniques focus on </a:t>
            </a:r>
          </a:p>
          <a:p>
            <a:pPr lvl="1"/>
            <a:r>
              <a:rPr lang="en-US" dirty="0" smtClean="0"/>
              <a:t>Input variable, including configuration and state variables</a:t>
            </a:r>
          </a:p>
          <a:p>
            <a:pPr lvl="1"/>
            <a:r>
              <a:rPr lang="en-US" dirty="0" smtClean="0"/>
              <a:t>Output/results variables</a:t>
            </a:r>
          </a:p>
        </p:txBody>
      </p:sp>
      <p:sp>
        <p:nvSpPr>
          <p:cNvPr id="3" name="Title 2"/>
          <p:cNvSpPr>
            <a:spLocks noGrp="1"/>
          </p:cNvSpPr>
          <p:nvPr>
            <p:ph type="title"/>
          </p:nvPr>
        </p:nvSpPr>
        <p:spPr/>
        <p:txBody>
          <a:bodyPr/>
          <a:lstStyle/>
          <a:p>
            <a:r>
              <a:rPr lang="en-US" dirty="0" smtClean="0"/>
              <a:t>Testing techniques</a:t>
            </a:r>
            <a:endParaRPr lang="en-US" dirty="0"/>
          </a:p>
        </p:txBody>
      </p:sp>
      <p:pic>
        <p:nvPicPr>
          <p:cNvPr id="4" name="Picture 2" descr="C:\Users\Radek\Desktop\Prezi\copy-of-tester-oprogramowania--\content\data\repo\Przechwytywanie.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6090" y="1052514"/>
            <a:ext cx="5886960" cy="4246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574360"/>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7373287" cy="5378450"/>
          </a:xfrm>
        </p:spPr>
        <p:txBody>
          <a:bodyPr/>
          <a:lstStyle/>
          <a:p>
            <a:r>
              <a:rPr lang="en-US" dirty="0" smtClean="0"/>
              <a:t>Characterize the variable</a:t>
            </a:r>
          </a:p>
          <a:p>
            <a:pPr lvl="1"/>
            <a:r>
              <a:rPr lang="en-US" dirty="0" smtClean="0"/>
              <a:t>Identify potentially interesting variables</a:t>
            </a:r>
          </a:p>
          <a:p>
            <a:pPr lvl="1"/>
            <a:r>
              <a:rPr lang="en-US" dirty="0" smtClean="0"/>
              <a:t>Identify primary dimension of the variable (type and scale)</a:t>
            </a:r>
          </a:p>
          <a:p>
            <a:r>
              <a:rPr lang="en-US" dirty="0" smtClean="0"/>
              <a:t>Analyze variables and create tests</a:t>
            </a:r>
          </a:p>
          <a:p>
            <a:pPr lvl="1"/>
            <a:r>
              <a:rPr lang="en-US" dirty="0" smtClean="0"/>
              <a:t>Partition the variable</a:t>
            </a:r>
          </a:p>
          <a:p>
            <a:pPr lvl="1"/>
            <a:r>
              <a:rPr lang="en-US" dirty="0" smtClean="0"/>
              <a:t>Identify secondary dimension (danger cases)</a:t>
            </a:r>
          </a:p>
          <a:p>
            <a:r>
              <a:rPr lang="en-US" dirty="0" smtClean="0"/>
              <a:t>Analyze function</a:t>
            </a:r>
          </a:p>
          <a:p>
            <a:pPr lvl="1"/>
            <a:r>
              <a:rPr lang="en-US" dirty="0" smtClean="0"/>
              <a:t>Analyze relations between variables</a:t>
            </a:r>
          </a:p>
          <a:p>
            <a:pPr lvl="1"/>
            <a:r>
              <a:rPr lang="en-US" dirty="0" smtClean="0"/>
              <a:t>Analyze output variables</a:t>
            </a:r>
          </a:p>
        </p:txBody>
      </p:sp>
      <p:sp>
        <p:nvSpPr>
          <p:cNvPr id="3" name="Title 2"/>
          <p:cNvSpPr>
            <a:spLocks noGrp="1"/>
          </p:cNvSpPr>
          <p:nvPr>
            <p:ph type="title"/>
          </p:nvPr>
        </p:nvSpPr>
        <p:spPr/>
        <p:txBody>
          <a:bodyPr/>
          <a:lstStyle/>
          <a:p>
            <a:r>
              <a:rPr lang="en-US" dirty="0" smtClean="0"/>
              <a:t>Domain testing process</a:t>
            </a:r>
            <a:endParaRPr lang="en-US" dirty="0"/>
          </a:p>
        </p:txBody>
      </p:sp>
    </p:spTree>
    <p:extLst>
      <p:ext uri="{BB962C8B-B14F-4D97-AF65-F5344CB8AC3E}">
        <p14:creationId xmlns:p14="http://schemas.microsoft.com/office/powerpoint/2010/main" val="31821862"/>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4" y="1052514"/>
            <a:ext cx="4217132" cy="5378450"/>
          </a:xfrm>
        </p:spPr>
        <p:txBody>
          <a:bodyPr/>
          <a:lstStyle/>
          <a:p>
            <a:r>
              <a:rPr lang="en-US" dirty="0" smtClean="0"/>
              <a:t>Identify potentially interesting variables.</a:t>
            </a:r>
          </a:p>
          <a:p>
            <a:r>
              <a:rPr lang="en-US" dirty="0" smtClean="0"/>
              <a:t>Identify primary dimension of the variable (type and scale)</a:t>
            </a:r>
          </a:p>
          <a:p>
            <a:pPr lvl="1"/>
            <a:r>
              <a:rPr lang="en-US" dirty="0" smtClean="0"/>
              <a:t>Consider input text box in registration form that allows for entering user's year of birth. It should store the number and this is its primary dimension. User however can insert letters or special characters. That not typical and potentially danger values a considered as secondary dimension of the variable.</a:t>
            </a:r>
          </a:p>
          <a:p>
            <a:pPr lvl="1"/>
            <a:r>
              <a:rPr lang="en-US" dirty="0" smtClean="0"/>
              <a:t>Primary dimension can be typically one of:</a:t>
            </a:r>
          </a:p>
          <a:p>
            <a:pPr lvl="2"/>
            <a:r>
              <a:rPr lang="en-US" dirty="0" smtClean="0"/>
              <a:t>Enumeration</a:t>
            </a:r>
          </a:p>
          <a:p>
            <a:pPr lvl="2"/>
            <a:r>
              <a:rPr lang="en-US" dirty="0" smtClean="0"/>
              <a:t>Integer</a:t>
            </a:r>
          </a:p>
          <a:p>
            <a:pPr lvl="2"/>
            <a:r>
              <a:rPr lang="en-US" dirty="0" smtClean="0"/>
              <a:t>Float</a:t>
            </a:r>
          </a:p>
          <a:p>
            <a:pPr lvl="2"/>
            <a:r>
              <a:rPr lang="en-US" dirty="0" smtClean="0"/>
              <a:t>String</a:t>
            </a:r>
          </a:p>
          <a:p>
            <a:pPr marL="579552" lvl="2" indent="0">
              <a:buNone/>
            </a:pPr>
            <a:r>
              <a:rPr lang="en-US" dirty="0" smtClean="0"/>
              <a:t>but it could also be</a:t>
            </a:r>
          </a:p>
          <a:p>
            <a:pPr lvl="2"/>
            <a:r>
              <a:rPr lang="en-US" dirty="0" smtClean="0"/>
              <a:t>File</a:t>
            </a:r>
          </a:p>
        </p:txBody>
      </p:sp>
      <p:sp>
        <p:nvSpPr>
          <p:cNvPr id="3" name="Title 2"/>
          <p:cNvSpPr>
            <a:spLocks noGrp="1"/>
          </p:cNvSpPr>
          <p:nvPr>
            <p:ph type="title"/>
          </p:nvPr>
        </p:nvSpPr>
        <p:spPr>
          <a:xfrm>
            <a:off x="452125" y="159975"/>
            <a:ext cx="9082220" cy="282129"/>
          </a:xfrm>
        </p:spPr>
        <p:txBody>
          <a:bodyPr/>
          <a:lstStyle/>
          <a:p>
            <a:r>
              <a:rPr lang="en-US" dirty="0" smtClean="0"/>
              <a:t>Characterize the variable</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9212" y="1204912"/>
            <a:ext cx="3305175" cy="4448175"/>
          </a:xfrm>
          <a:prstGeom prst="rect">
            <a:avLst/>
          </a:prstGeom>
        </p:spPr>
      </p:pic>
    </p:spTree>
    <p:extLst>
      <p:ext uri="{BB962C8B-B14F-4D97-AF65-F5344CB8AC3E}">
        <p14:creationId xmlns:p14="http://schemas.microsoft.com/office/powerpoint/2010/main" val="231700313"/>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4" y="1052514"/>
            <a:ext cx="4433442" cy="5378450"/>
          </a:xfrm>
        </p:spPr>
        <p:txBody>
          <a:bodyPr/>
          <a:lstStyle/>
          <a:p>
            <a:r>
              <a:rPr lang="en-US" dirty="0" smtClean="0"/>
              <a:t>In case of enumerations each possible value of the variable requires test case</a:t>
            </a:r>
          </a:p>
          <a:p>
            <a:pPr lvl="1"/>
            <a:r>
              <a:rPr lang="en-US" dirty="0" smtClean="0"/>
              <a:t>Gender</a:t>
            </a:r>
          </a:p>
          <a:p>
            <a:pPr lvl="2"/>
            <a:r>
              <a:rPr lang="en-US" dirty="0" smtClean="0"/>
              <a:t>Male</a:t>
            </a:r>
          </a:p>
          <a:p>
            <a:pPr lvl="2"/>
            <a:r>
              <a:rPr lang="en-US" dirty="0" smtClean="0"/>
              <a:t>Female</a:t>
            </a:r>
          </a:p>
          <a:p>
            <a:pPr lvl="1"/>
            <a:r>
              <a:rPr lang="en-US" dirty="0" smtClean="0"/>
              <a:t>Education</a:t>
            </a:r>
          </a:p>
          <a:p>
            <a:pPr lvl="2"/>
            <a:r>
              <a:rPr lang="en-US" dirty="0" smtClean="0"/>
              <a:t>University</a:t>
            </a:r>
          </a:p>
          <a:p>
            <a:pPr lvl="2"/>
            <a:r>
              <a:rPr lang="en-US" dirty="0" smtClean="0"/>
              <a:t>Primary School</a:t>
            </a:r>
          </a:p>
          <a:p>
            <a:pPr lvl="2"/>
            <a:r>
              <a:rPr lang="en-US" dirty="0" smtClean="0"/>
              <a:t>Secondary School</a:t>
            </a:r>
          </a:p>
          <a:p>
            <a:pPr lvl="1"/>
            <a:r>
              <a:rPr lang="en-US" dirty="0" smtClean="0"/>
              <a:t>Role</a:t>
            </a:r>
          </a:p>
          <a:p>
            <a:pPr lvl="2"/>
            <a:r>
              <a:rPr lang="en-US" dirty="0" smtClean="0"/>
              <a:t>Tester</a:t>
            </a:r>
          </a:p>
          <a:p>
            <a:pPr lvl="2"/>
            <a:r>
              <a:rPr lang="en-US" dirty="0" smtClean="0"/>
              <a:t>Manager</a:t>
            </a:r>
          </a:p>
          <a:p>
            <a:pPr lvl="2"/>
            <a:r>
              <a:rPr lang="en-US" dirty="0" smtClean="0"/>
              <a:t>Developer</a:t>
            </a:r>
          </a:p>
          <a:p>
            <a:r>
              <a:rPr lang="en-US" dirty="0" smtClean="0"/>
              <a:t>It is usually impossible to test all possible values for other variables types and we need some techniques that help us minimize number of tests.</a:t>
            </a:r>
            <a:endParaRPr lang="en-US" dirty="0"/>
          </a:p>
        </p:txBody>
      </p:sp>
      <p:sp>
        <p:nvSpPr>
          <p:cNvPr id="3" name="Title 2"/>
          <p:cNvSpPr>
            <a:spLocks noGrp="1"/>
          </p:cNvSpPr>
          <p:nvPr>
            <p:ph type="title"/>
          </p:nvPr>
        </p:nvSpPr>
        <p:spPr/>
        <p:txBody>
          <a:bodyPr/>
          <a:lstStyle/>
          <a:p>
            <a:r>
              <a:rPr lang="en-US" dirty="0" smtClean="0"/>
              <a:t>Analyze variables and create tests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9212" y="1204912"/>
            <a:ext cx="3305175" cy="4448175"/>
          </a:xfrm>
          <a:prstGeom prst="rect">
            <a:avLst/>
          </a:prstGeom>
        </p:spPr>
      </p:pic>
    </p:spTree>
    <p:extLst>
      <p:ext uri="{BB962C8B-B14F-4D97-AF65-F5344CB8AC3E}">
        <p14:creationId xmlns:p14="http://schemas.microsoft.com/office/powerpoint/2010/main" val="2221374949"/>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774680" cy="5378450"/>
          </a:xfrm>
        </p:spPr>
        <p:txBody>
          <a:bodyPr/>
          <a:lstStyle/>
          <a:p>
            <a:r>
              <a:rPr lang="en-US" b="1" dirty="0" smtClean="0"/>
              <a:t>Equivalence partitioning</a:t>
            </a:r>
            <a:r>
              <a:rPr lang="en-US" dirty="0" smtClean="0"/>
              <a:t> (also called </a:t>
            </a:r>
            <a:r>
              <a:rPr lang="en-US" b="1" dirty="0" smtClean="0"/>
              <a:t>Equivalence Class Partitioning</a:t>
            </a:r>
            <a:r>
              <a:rPr lang="en-US" dirty="0" smtClean="0"/>
              <a:t> or ECP) is a software testing technique that divides the input data of a software unit into </a:t>
            </a:r>
            <a:r>
              <a:rPr lang="en-US" b="1" dirty="0" smtClean="0"/>
              <a:t>partitions</a:t>
            </a:r>
            <a:r>
              <a:rPr lang="en-US" dirty="0" smtClean="0"/>
              <a:t> of </a:t>
            </a:r>
            <a:r>
              <a:rPr lang="en-US" b="1" dirty="0" smtClean="0"/>
              <a:t>equivalent</a:t>
            </a:r>
            <a:r>
              <a:rPr lang="en-US" dirty="0" smtClean="0"/>
              <a:t> data from which test cases can be derived. In principle, test cases are designed to cover each </a:t>
            </a:r>
            <a:r>
              <a:rPr lang="en-US" b="1" dirty="0" smtClean="0"/>
              <a:t>partition</a:t>
            </a:r>
            <a:r>
              <a:rPr lang="en-US" dirty="0" smtClean="0"/>
              <a:t> at least once.</a:t>
            </a:r>
          </a:p>
          <a:p>
            <a:r>
              <a:rPr lang="en-US" dirty="0" smtClean="0"/>
              <a:t>ECP technique is usually applied when values of the variable can not be ordered</a:t>
            </a:r>
          </a:p>
          <a:p>
            <a:r>
              <a:rPr lang="en-US" dirty="0" smtClean="0"/>
              <a:t>Each equivalence class requires one test case</a:t>
            </a:r>
            <a:endParaRPr lang="en-US" dirty="0"/>
          </a:p>
        </p:txBody>
      </p:sp>
      <p:sp>
        <p:nvSpPr>
          <p:cNvPr id="3" name="Title 2"/>
          <p:cNvSpPr>
            <a:spLocks noGrp="1"/>
          </p:cNvSpPr>
          <p:nvPr>
            <p:ph type="title"/>
          </p:nvPr>
        </p:nvSpPr>
        <p:spPr/>
        <p:txBody>
          <a:bodyPr/>
          <a:lstStyle/>
          <a:p>
            <a:r>
              <a:rPr lang="en-US" dirty="0" smtClean="0"/>
              <a:t>Analyze variables and create tests</a:t>
            </a:r>
            <a:endParaRPr lang="en-US" dirty="0"/>
          </a:p>
        </p:txBody>
      </p:sp>
      <p:graphicFrame>
        <p:nvGraphicFramePr>
          <p:cNvPr id="10" name="Tabela 9"/>
          <p:cNvGraphicFramePr>
            <a:graphicFrameLocks noGrp="1"/>
          </p:cNvGraphicFramePr>
          <p:nvPr>
            <p:extLst>
              <p:ext uri="{D42A27DB-BD31-4B8C-83A1-F6EECF244321}">
                <p14:modId xmlns:p14="http://schemas.microsoft.com/office/powerpoint/2010/main" val="1068262624"/>
              </p:ext>
            </p:extLst>
          </p:nvPr>
        </p:nvGraphicFramePr>
        <p:xfrm>
          <a:off x="4965289" y="1060450"/>
          <a:ext cx="4524786" cy="2362200"/>
        </p:xfrm>
        <a:graphic>
          <a:graphicData uri="http://schemas.openxmlformats.org/drawingml/2006/table">
            <a:tbl>
              <a:tblPr firstRow="1" bandRow="1">
                <a:tableStyleId>{5C22544A-7EE6-4342-B048-85BDC9FD1C3A}</a:tableStyleId>
              </a:tblPr>
              <a:tblGrid>
                <a:gridCol w="2262393"/>
                <a:gridCol w="2262393"/>
              </a:tblGrid>
              <a:tr h="370840">
                <a:tc>
                  <a:txBody>
                    <a:bodyPr/>
                    <a:lstStyle/>
                    <a:p>
                      <a:r>
                        <a:rPr lang="pl-PL" sz="1400" dirty="0" smtClean="0"/>
                        <a:t>Post </a:t>
                      </a:r>
                      <a:r>
                        <a:rPr lang="pl-PL" sz="1400" dirty="0" err="1" smtClean="0"/>
                        <a:t>codes</a:t>
                      </a:r>
                      <a:endParaRPr lang="pl-PL" sz="1400" dirty="0"/>
                    </a:p>
                  </a:txBody>
                  <a:tcPr/>
                </a:tc>
                <a:tc>
                  <a:txBody>
                    <a:bodyPr/>
                    <a:lstStyle/>
                    <a:p>
                      <a:endParaRPr lang="pl-PL" sz="1400" dirty="0"/>
                    </a:p>
                  </a:txBody>
                  <a:tcPr/>
                </a:tc>
              </a:tr>
              <a:tr h="370840">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t-BR" sz="1400" dirty="0" smtClean="0"/>
                        <a:t>N1C 4AA, </a:t>
                      </a:r>
                      <a:r>
                        <a:rPr lang="pl-PL" sz="1400" dirty="0" smtClean="0"/>
                        <a:t>K</a:t>
                      </a:r>
                      <a:r>
                        <a:rPr lang="pt-BR" sz="1400" dirty="0" smtClean="0"/>
                        <a:t>1C 4AB, </a:t>
                      </a:r>
                      <a:r>
                        <a:rPr lang="pl-PL" sz="1400" dirty="0" smtClean="0"/>
                        <a:t>W4</a:t>
                      </a:r>
                      <a:r>
                        <a:rPr lang="pt-BR" sz="1400" dirty="0" smtClean="0"/>
                        <a:t>C 4AD, </a:t>
                      </a:r>
                      <a:r>
                        <a:rPr lang="pl-PL" sz="1400" dirty="0" smtClean="0"/>
                        <a:t>V</a:t>
                      </a:r>
                      <a:r>
                        <a:rPr lang="pt-BR" sz="1400" dirty="0" smtClean="0"/>
                        <a:t>1C 4AE</a:t>
                      </a:r>
                      <a:r>
                        <a:rPr lang="pl-PL" sz="1400" dirty="0" smtClean="0"/>
                        <a:t>, </a:t>
                      </a:r>
                      <a:r>
                        <a:rPr lang="pt-BR" sz="1400" dirty="0" smtClean="0"/>
                        <a:t>NW7 </a:t>
                      </a:r>
                      <a:r>
                        <a:rPr lang="pl-PL" sz="1400" dirty="0" smtClean="0"/>
                        <a:t>1AB,</a:t>
                      </a:r>
                      <a:r>
                        <a:rPr lang="pl-PL" sz="1400" baseline="0" dirty="0" smtClean="0"/>
                        <a:t> </a:t>
                      </a:r>
                      <a:r>
                        <a:rPr lang="pl-PL" sz="1400" dirty="0" smtClean="0"/>
                        <a:t>EC2</a:t>
                      </a:r>
                      <a:r>
                        <a:rPr lang="pt-BR" sz="1400" dirty="0" smtClean="0"/>
                        <a:t> </a:t>
                      </a:r>
                      <a:r>
                        <a:rPr lang="pl-PL" sz="1400" dirty="0" smtClean="0"/>
                        <a:t>1FD,</a:t>
                      </a:r>
                      <a:r>
                        <a:rPr lang="pl-PL" sz="1400" baseline="0" dirty="0" smtClean="0"/>
                        <a:t> ...</a:t>
                      </a:r>
                      <a:endParaRPr lang="pl-PL" sz="1400" dirty="0" smtClean="0"/>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400" dirty="0" smtClean="0"/>
                        <a:t>UK</a:t>
                      </a:r>
                    </a:p>
                  </a:txBody>
                  <a:tcPr/>
                </a:tc>
              </a:tr>
              <a:tr h="370840">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400" dirty="0" smtClean="0"/>
                        <a:t>00-982, 01-987, 05-300, 95-200, 90-890, ...</a:t>
                      </a:r>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400" dirty="0" smtClean="0"/>
                        <a:t>Poland</a:t>
                      </a:r>
                    </a:p>
                  </a:txBody>
                  <a:tcPr/>
                </a:tc>
              </a:tr>
              <a:tr h="370840">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400" dirty="0" smtClean="0"/>
                        <a:t>...</a:t>
                      </a:r>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400" dirty="0" smtClean="0"/>
                        <a:t>...</a:t>
                      </a:r>
                    </a:p>
                  </a:txBody>
                  <a:tcPr/>
                </a:tc>
              </a:tr>
              <a:tr h="370840">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400" dirty="0" smtClean="0"/>
                        <a:t>Other</a:t>
                      </a:r>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400" dirty="0" smtClean="0"/>
                        <a:t>Invalid</a:t>
                      </a:r>
                    </a:p>
                  </a:txBody>
                  <a:tcPr/>
                </a:tc>
              </a:tr>
            </a:tbl>
          </a:graphicData>
        </a:graphic>
      </p:graphicFrame>
    </p:spTree>
    <p:extLst>
      <p:ext uri="{BB962C8B-B14F-4D97-AF65-F5344CB8AC3E}">
        <p14:creationId xmlns:p14="http://schemas.microsoft.com/office/powerpoint/2010/main" val="20151412"/>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774680" cy="5378450"/>
          </a:xfrm>
        </p:spPr>
        <p:txBody>
          <a:bodyPr/>
          <a:lstStyle/>
          <a:p>
            <a:r>
              <a:rPr lang="en-US" b="1" dirty="0" smtClean="0"/>
              <a:t>Boundary value analysis</a:t>
            </a:r>
            <a:r>
              <a:rPr lang="en-US" dirty="0" smtClean="0"/>
              <a:t> is a software testing technique in which tests are designed to include representatives of </a:t>
            </a:r>
            <a:r>
              <a:rPr lang="en-US" b="1" dirty="0" smtClean="0"/>
              <a:t>boundary values</a:t>
            </a:r>
            <a:r>
              <a:rPr lang="en-US" dirty="0" smtClean="0"/>
              <a:t> in a range. The idea comes from the </a:t>
            </a:r>
            <a:r>
              <a:rPr lang="en-US" b="1" dirty="0" smtClean="0"/>
              <a:t>boundary</a:t>
            </a:r>
            <a:r>
              <a:rPr lang="en-US" dirty="0" smtClean="0"/>
              <a:t>. Given that we have a set of test vectors to test the system, a topology can be defined on that set.</a:t>
            </a:r>
          </a:p>
          <a:p>
            <a:r>
              <a:rPr lang="en-US" dirty="0" smtClean="0"/>
              <a:t>More powerful then ECP when values of the variable can be ordered.</a:t>
            </a:r>
          </a:p>
          <a:p>
            <a:r>
              <a:rPr lang="en-US" dirty="0" smtClean="0"/>
              <a:t>For each boundary on and off value requires test case (</a:t>
            </a:r>
            <a:r>
              <a:rPr lang="en-US" dirty="0" err="1" smtClean="0"/>
              <a:t>Beizer</a:t>
            </a:r>
            <a:r>
              <a:rPr lang="en-US" dirty="0" smtClean="0"/>
              <a:t>, Black-Box Testing)</a:t>
            </a:r>
            <a:endParaRPr lang="en-US" dirty="0" smtClean="0"/>
          </a:p>
        </p:txBody>
      </p:sp>
      <p:sp>
        <p:nvSpPr>
          <p:cNvPr id="3" name="Title 2"/>
          <p:cNvSpPr>
            <a:spLocks noGrp="1"/>
          </p:cNvSpPr>
          <p:nvPr>
            <p:ph type="title"/>
          </p:nvPr>
        </p:nvSpPr>
        <p:spPr/>
        <p:txBody>
          <a:bodyPr/>
          <a:lstStyle/>
          <a:p>
            <a:r>
              <a:rPr lang="en-US" dirty="0" smtClean="0"/>
              <a:t>Analyze variables and create tests</a:t>
            </a:r>
            <a:endParaRPr lang="en-US" dirty="0"/>
          </a:p>
        </p:txBody>
      </p:sp>
      <p:sp>
        <p:nvSpPr>
          <p:cNvPr id="7" name="TextBox 4"/>
          <p:cNvSpPr txBox="1"/>
          <p:nvPr/>
        </p:nvSpPr>
        <p:spPr bwMode="auto">
          <a:xfrm>
            <a:off x="4965289" y="1052514"/>
            <a:ext cx="4569056" cy="1092607"/>
          </a:xfrm>
          <a:prstGeom prst="rect">
            <a:avLst/>
          </a:prstGeom>
          <a:noFill/>
          <a:ln w="9525">
            <a:noFill/>
            <a:miter lim="800000"/>
            <a:headEnd/>
            <a:tailEnd/>
          </a:ln>
        </p:spPr>
        <p:txBody>
          <a:bodyPr wrap="square" lIns="0" tIns="0" rIns="0" bIns="0" rtlCol="0">
            <a:spAutoFit/>
          </a:bodyPr>
          <a:lstStyle/>
          <a:p>
            <a:pPr defTabSz="452438"/>
            <a:r>
              <a:rPr lang="pl-PL" sz="1400" dirty="0" smtClean="0">
                <a:latin typeface="+mn-lt"/>
                <a:cs typeface="Courier New" panose="02070309020205020404" pitchFamily="49" charset="0"/>
              </a:rPr>
              <a:t>People under 18. can not register</a:t>
            </a:r>
          </a:p>
          <a:p>
            <a:pPr defTabSz="452438"/>
            <a:endParaRPr lang="pl-PL" sz="950" dirty="0">
              <a:latin typeface="Courier New" panose="02070309020205020404" pitchFamily="49" charset="0"/>
              <a:cs typeface="Courier New" panose="02070309020205020404" pitchFamily="49" charset="0"/>
            </a:endParaRPr>
          </a:p>
          <a:p>
            <a:pPr defTabSz="452438"/>
            <a:endParaRPr lang="pl-PL" sz="950" dirty="0" smtClean="0">
              <a:latin typeface="Courier New" panose="02070309020205020404" pitchFamily="49" charset="0"/>
              <a:cs typeface="Courier New" panose="02070309020205020404" pitchFamily="49" charset="0"/>
            </a:endParaRPr>
          </a:p>
          <a:p>
            <a:pPr defTabSz="452438"/>
            <a:endParaRPr lang="pl-PL" sz="950" dirty="0">
              <a:latin typeface="Courier New" panose="02070309020205020404" pitchFamily="49" charset="0"/>
              <a:cs typeface="Courier New" panose="02070309020205020404" pitchFamily="49" charset="0"/>
            </a:endParaRPr>
          </a:p>
          <a:p>
            <a:pPr defTabSz="452438"/>
            <a:endParaRPr lang="pl-PL" sz="950" dirty="0" smtClean="0">
              <a:latin typeface="Courier New" panose="02070309020205020404" pitchFamily="49" charset="0"/>
              <a:cs typeface="Courier New" panose="02070309020205020404" pitchFamily="49" charset="0"/>
            </a:endParaRPr>
          </a:p>
          <a:p>
            <a:pPr defTabSz="452438"/>
            <a:endParaRPr lang="pl-PL" sz="950" dirty="0">
              <a:latin typeface="Courier New" panose="02070309020205020404" pitchFamily="49" charset="0"/>
              <a:cs typeface="Courier New" panose="02070309020205020404" pitchFamily="49" charset="0"/>
            </a:endParaRPr>
          </a:p>
          <a:p>
            <a:pPr defTabSz="452438"/>
            <a:endParaRPr lang="pl-PL" sz="950" dirty="0" smtClean="0">
              <a:latin typeface="Courier New" panose="02070309020205020404" pitchFamily="49" charset="0"/>
              <a:cs typeface="Courier New" panose="02070309020205020404" pitchFamily="49" charset="0"/>
            </a:endParaRPr>
          </a:p>
        </p:txBody>
      </p:sp>
      <p:cxnSp>
        <p:nvCxnSpPr>
          <p:cNvPr id="6" name="Łącznik prosty 5"/>
          <p:cNvCxnSpPr/>
          <p:nvPr/>
        </p:nvCxnSpPr>
        <p:spPr bwMode="auto">
          <a:xfrm>
            <a:off x="5204030" y="1715179"/>
            <a:ext cx="285135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 name="Łącznik prosty 8"/>
          <p:cNvCxnSpPr/>
          <p:nvPr/>
        </p:nvCxnSpPr>
        <p:spPr bwMode="auto">
          <a:xfrm flipV="1">
            <a:off x="7180087" y="1519782"/>
            <a:ext cx="0" cy="28248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 name="Łącznik prosty 16"/>
          <p:cNvCxnSpPr/>
          <p:nvPr/>
        </p:nvCxnSpPr>
        <p:spPr bwMode="auto">
          <a:xfrm>
            <a:off x="7180086" y="1524481"/>
            <a:ext cx="1155753"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 name="Łącznik prosty 20"/>
          <p:cNvCxnSpPr/>
          <p:nvPr/>
        </p:nvCxnSpPr>
        <p:spPr bwMode="auto">
          <a:xfrm flipV="1">
            <a:off x="6024334" y="1661023"/>
            <a:ext cx="0" cy="14348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3" name="pole tekstowe 22"/>
          <p:cNvSpPr txBox="1"/>
          <p:nvPr/>
        </p:nvSpPr>
        <p:spPr bwMode="auto">
          <a:xfrm>
            <a:off x="5982168" y="1479662"/>
            <a:ext cx="62989" cy="146194"/>
          </a:xfrm>
          <a:prstGeom prst="rect">
            <a:avLst/>
          </a:prstGeom>
          <a:noFill/>
          <a:ln w="9525">
            <a:noFill/>
            <a:miter lim="800000"/>
            <a:headEnd/>
            <a:tailEnd/>
          </a:ln>
        </p:spPr>
        <p:txBody>
          <a:bodyPr wrap="square" lIns="0" tIns="0" rIns="0" bIns="0" rtlCol="0">
            <a:spAutoFit/>
          </a:bodyPr>
          <a:lstStyle/>
          <a:p>
            <a:pPr>
              <a:spcBef>
                <a:spcPts val="100"/>
              </a:spcBef>
              <a:spcAft>
                <a:spcPts val="100"/>
              </a:spcAft>
            </a:pPr>
            <a:r>
              <a:rPr lang="pl-PL" sz="950" dirty="0" smtClean="0"/>
              <a:t>0</a:t>
            </a:r>
            <a:endParaRPr lang="pl-PL" sz="950" dirty="0"/>
          </a:p>
        </p:txBody>
      </p:sp>
      <p:sp>
        <p:nvSpPr>
          <p:cNvPr id="24" name="pole tekstowe 23"/>
          <p:cNvSpPr txBox="1"/>
          <p:nvPr/>
        </p:nvSpPr>
        <p:spPr bwMode="auto">
          <a:xfrm>
            <a:off x="7124925" y="1809118"/>
            <a:ext cx="199979" cy="146194"/>
          </a:xfrm>
          <a:prstGeom prst="rect">
            <a:avLst/>
          </a:prstGeom>
          <a:noFill/>
          <a:ln w="9525">
            <a:noFill/>
            <a:miter lim="800000"/>
            <a:headEnd/>
            <a:tailEnd/>
          </a:ln>
        </p:spPr>
        <p:txBody>
          <a:bodyPr wrap="square" lIns="0" tIns="0" rIns="0" bIns="0" rtlCol="0">
            <a:spAutoFit/>
          </a:bodyPr>
          <a:lstStyle/>
          <a:p>
            <a:pPr>
              <a:spcBef>
                <a:spcPts val="100"/>
              </a:spcBef>
              <a:spcAft>
                <a:spcPts val="100"/>
              </a:spcAft>
            </a:pPr>
            <a:r>
              <a:rPr lang="pl-PL" sz="950" dirty="0" smtClean="0"/>
              <a:t>18</a:t>
            </a:r>
            <a:endParaRPr lang="pl-PL" sz="950" dirty="0"/>
          </a:p>
        </p:txBody>
      </p:sp>
      <p:sp>
        <p:nvSpPr>
          <p:cNvPr id="26" name="Elipsa 25"/>
          <p:cNvSpPr/>
          <p:nvPr/>
        </p:nvSpPr>
        <p:spPr bwMode="auto">
          <a:xfrm>
            <a:off x="7124925" y="1661023"/>
            <a:ext cx="110323" cy="110323"/>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
        <p:nvSpPr>
          <p:cNvPr id="28" name="TextBox 4"/>
          <p:cNvSpPr txBox="1"/>
          <p:nvPr/>
        </p:nvSpPr>
        <p:spPr bwMode="auto">
          <a:xfrm>
            <a:off x="4965289" y="3961973"/>
            <a:ext cx="4569056" cy="215444"/>
          </a:xfrm>
          <a:prstGeom prst="rect">
            <a:avLst/>
          </a:prstGeom>
          <a:noFill/>
          <a:ln w="9525">
            <a:noFill/>
            <a:miter lim="800000"/>
            <a:headEnd/>
            <a:tailEnd/>
          </a:ln>
        </p:spPr>
        <p:txBody>
          <a:bodyPr wrap="square" lIns="0" tIns="0" rIns="0" bIns="0" rtlCol="0">
            <a:spAutoFit/>
          </a:bodyPr>
          <a:lstStyle/>
          <a:p>
            <a:pPr defTabSz="452438"/>
            <a:r>
              <a:rPr lang="pl-PL" sz="1400" dirty="0" smtClean="0">
                <a:latin typeface="+mn-lt"/>
                <a:cs typeface="Courier New" panose="02070309020205020404" pitchFamily="49" charset="0"/>
              </a:rPr>
              <a:t>User name may contain up to 20 characters (including).</a:t>
            </a:r>
            <a:endParaRPr lang="en-GB" sz="1200" dirty="0">
              <a:latin typeface="+mn-lt"/>
              <a:cs typeface="Courier New" panose="02070309020205020404" pitchFamily="49" charset="0"/>
            </a:endParaRPr>
          </a:p>
        </p:txBody>
      </p:sp>
      <p:cxnSp>
        <p:nvCxnSpPr>
          <p:cNvPr id="29" name="Łącznik prosty 28"/>
          <p:cNvCxnSpPr/>
          <p:nvPr/>
        </p:nvCxnSpPr>
        <p:spPr bwMode="auto">
          <a:xfrm>
            <a:off x="5204030" y="4792462"/>
            <a:ext cx="285135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0" name="Łącznik prosty 29"/>
          <p:cNvCxnSpPr/>
          <p:nvPr/>
        </p:nvCxnSpPr>
        <p:spPr bwMode="auto">
          <a:xfrm flipV="1">
            <a:off x="7180087" y="4597065"/>
            <a:ext cx="0" cy="28248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Łącznik prosty 31"/>
          <p:cNvCxnSpPr/>
          <p:nvPr/>
        </p:nvCxnSpPr>
        <p:spPr bwMode="auto">
          <a:xfrm flipV="1">
            <a:off x="6024334" y="4601764"/>
            <a:ext cx="0" cy="28002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3" name="Elipsa 32"/>
          <p:cNvSpPr/>
          <p:nvPr/>
        </p:nvSpPr>
        <p:spPr bwMode="auto">
          <a:xfrm>
            <a:off x="5969173" y="4738306"/>
            <a:ext cx="110323" cy="110323"/>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
        <p:nvSpPr>
          <p:cNvPr id="34" name="pole tekstowe 33"/>
          <p:cNvSpPr txBox="1"/>
          <p:nvPr/>
        </p:nvSpPr>
        <p:spPr bwMode="auto">
          <a:xfrm>
            <a:off x="5992841" y="4892362"/>
            <a:ext cx="62989" cy="146194"/>
          </a:xfrm>
          <a:prstGeom prst="rect">
            <a:avLst/>
          </a:prstGeom>
          <a:noFill/>
          <a:ln w="9525">
            <a:noFill/>
            <a:miter lim="800000"/>
            <a:headEnd/>
            <a:tailEnd/>
          </a:ln>
        </p:spPr>
        <p:txBody>
          <a:bodyPr wrap="square" lIns="0" tIns="0" rIns="0" bIns="0" rtlCol="0">
            <a:spAutoFit/>
          </a:bodyPr>
          <a:lstStyle/>
          <a:p>
            <a:pPr>
              <a:spcBef>
                <a:spcPts val="100"/>
              </a:spcBef>
              <a:spcAft>
                <a:spcPts val="100"/>
              </a:spcAft>
            </a:pPr>
            <a:r>
              <a:rPr lang="pl-PL" sz="950" dirty="0" smtClean="0"/>
              <a:t>0</a:t>
            </a:r>
            <a:endParaRPr lang="pl-PL" sz="950" dirty="0"/>
          </a:p>
        </p:txBody>
      </p:sp>
      <p:sp>
        <p:nvSpPr>
          <p:cNvPr id="35" name="pole tekstowe 34"/>
          <p:cNvSpPr txBox="1"/>
          <p:nvPr/>
        </p:nvSpPr>
        <p:spPr bwMode="auto">
          <a:xfrm>
            <a:off x="7124925" y="4886401"/>
            <a:ext cx="199979" cy="146194"/>
          </a:xfrm>
          <a:prstGeom prst="rect">
            <a:avLst/>
          </a:prstGeom>
          <a:noFill/>
          <a:ln w="9525">
            <a:noFill/>
            <a:miter lim="800000"/>
            <a:headEnd/>
            <a:tailEnd/>
          </a:ln>
        </p:spPr>
        <p:txBody>
          <a:bodyPr wrap="square" lIns="0" tIns="0" rIns="0" bIns="0" rtlCol="0">
            <a:spAutoFit/>
          </a:bodyPr>
          <a:lstStyle/>
          <a:p>
            <a:pPr>
              <a:spcBef>
                <a:spcPts val="100"/>
              </a:spcBef>
              <a:spcAft>
                <a:spcPts val="100"/>
              </a:spcAft>
            </a:pPr>
            <a:r>
              <a:rPr lang="pl-PL" sz="950" dirty="0" smtClean="0"/>
              <a:t>20</a:t>
            </a:r>
            <a:endParaRPr lang="pl-PL" sz="950" dirty="0"/>
          </a:p>
        </p:txBody>
      </p:sp>
      <p:sp>
        <p:nvSpPr>
          <p:cNvPr id="36" name="Elipsa 35"/>
          <p:cNvSpPr/>
          <p:nvPr/>
        </p:nvSpPr>
        <p:spPr bwMode="auto">
          <a:xfrm>
            <a:off x="7124925" y="4738306"/>
            <a:ext cx="110323" cy="110323"/>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cxnSp>
        <p:nvCxnSpPr>
          <p:cNvPr id="37" name="Łącznik prosty 36"/>
          <p:cNvCxnSpPr/>
          <p:nvPr/>
        </p:nvCxnSpPr>
        <p:spPr bwMode="auto">
          <a:xfrm>
            <a:off x="6024334" y="4601764"/>
            <a:ext cx="1155753"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Łącznik prosty 20"/>
          <p:cNvCxnSpPr/>
          <p:nvPr/>
        </p:nvCxnSpPr>
        <p:spPr bwMode="auto">
          <a:xfrm flipV="1">
            <a:off x="7032140" y="1670110"/>
            <a:ext cx="0" cy="14348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8" name="pole tekstowe 23"/>
          <p:cNvSpPr txBox="1"/>
          <p:nvPr/>
        </p:nvSpPr>
        <p:spPr bwMode="auto">
          <a:xfrm>
            <a:off x="6952526" y="1470888"/>
            <a:ext cx="199979" cy="146194"/>
          </a:xfrm>
          <a:prstGeom prst="rect">
            <a:avLst/>
          </a:prstGeom>
          <a:noFill/>
          <a:ln w="9525">
            <a:noFill/>
            <a:miter lim="800000"/>
            <a:headEnd/>
            <a:tailEnd/>
          </a:ln>
        </p:spPr>
        <p:txBody>
          <a:bodyPr wrap="square" lIns="0" tIns="0" rIns="0" bIns="0" rtlCol="0">
            <a:spAutoFit/>
          </a:bodyPr>
          <a:lstStyle/>
          <a:p>
            <a:pPr>
              <a:spcBef>
                <a:spcPts val="100"/>
              </a:spcBef>
              <a:spcAft>
                <a:spcPts val="100"/>
              </a:spcAft>
            </a:pPr>
            <a:r>
              <a:rPr lang="pl-PL" sz="950" dirty="0" smtClean="0"/>
              <a:t>17</a:t>
            </a:r>
            <a:endParaRPr lang="pl-PL" sz="950" dirty="0"/>
          </a:p>
        </p:txBody>
      </p:sp>
      <p:cxnSp>
        <p:nvCxnSpPr>
          <p:cNvPr id="8" name="Straight Arrow Connector 7"/>
          <p:cNvCxnSpPr/>
          <p:nvPr/>
        </p:nvCxnSpPr>
        <p:spPr bwMode="auto">
          <a:xfrm flipV="1">
            <a:off x="7180086" y="2049251"/>
            <a:ext cx="0" cy="369484"/>
          </a:xfrm>
          <a:prstGeom prst="straightConnector1">
            <a:avLst/>
          </a:prstGeom>
          <a:solidFill>
            <a:schemeClr val="hlink"/>
          </a:solidFill>
          <a:ln w="9525" cap="flat" cmpd="sng" algn="ctr">
            <a:solidFill>
              <a:srgbClr val="00B050"/>
            </a:solidFill>
            <a:prstDash val="solid"/>
            <a:round/>
            <a:headEnd type="none" w="med" len="med"/>
            <a:tailEnd type="triangle"/>
          </a:ln>
          <a:effectLst/>
        </p:spPr>
      </p:cxnSp>
      <p:cxnSp>
        <p:nvCxnSpPr>
          <p:cNvPr id="39" name="Straight Arrow Connector 38"/>
          <p:cNvCxnSpPr/>
          <p:nvPr/>
        </p:nvCxnSpPr>
        <p:spPr bwMode="auto">
          <a:xfrm flipV="1">
            <a:off x="7032140" y="2049251"/>
            <a:ext cx="0" cy="369484"/>
          </a:xfrm>
          <a:prstGeom prst="straightConnector1">
            <a:avLst/>
          </a:prstGeom>
          <a:solidFill>
            <a:schemeClr val="hlink"/>
          </a:solidFill>
          <a:ln w="9525" cap="flat" cmpd="sng" algn="ctr">
            <a:solidFill>
              <a:srgbClr val="FF0000"/>
            </a:solidFill>
            <a:prstDash val="solid"/>
            <a:round/>
            <a:headEnd type="none" w="med" len="med"/>
            <a:tailEnd type="triangle"/>
          </a:ln>
          <a:effectLst/>
        </p:spPr>
      </p:cxnSp>
      <p:cxnSp>
        <p:nvCxnSpPr>
          <p:cNvPr id="40" name="Straight Arrow Connector 39"/>
          <p:cNvCxnSpPr/>
          <p:nvPr/>
        </p:nvCxnSpPr>
        <p:spPr bwMode="auto">
          <a:xfrm flipV="1">
            <a:off x="6182111" y="5038556"/>
            <a:ext cx="0" cy="369484"/>
          </a:xfrm>
          <a:prstGeom prst="straightConnector1">
            <a:avLst/>
          </a:prstGeom>
          <a:solidFill>
            <a:schemeClr val="hlink"/>
          </a:solidFill>
          <a:ln w="9525" cap="flat" cmpd="sng" algn="ctr">
            <a:solidFill>
              <a:srgbClr val="00B050"/>
            </a:solidFill>
            <a:prstDash val="solid"/>
            <a:round/>
            <a:headEnd type="none" w="med" len="med"/>
            <a:tailEnd type="triangle"/>
          </a:ln>
          <a:effectLst/>
        </p:spPr>
      </p:cxnSp>
      <p:cxnSp>
        <p:nvCxnSpPr>
          <p:cNvPr id="41" name="Straight Arrow Connector 40"/>
          <p:cNvCxnSpPr/>
          <p:nvPr/>
        </p:nvCxnSpPr>
        <p:spPr bwMode="auto">
          <a:xfrm flipV="1">
            <a:off x="6034165" y="5038556"/>
            <a:ext cx="0" cy="369484"/>
          </a:xfrm>
          <a:prstGeom prst="straightConnector1">
            <a:avLst/>
          </a:prstGeom>
          <a:solidFill>
            <a:schemeClr val="hlink"/>
          </a:solidFill>
          <a:ln w="9525" cap="flat" cmpd="sng" algn="ctr">
            <a:solidFill>
              <a:srgbClr val="FF0000"/>
            </a:solidFill>
            <a:prstDash val="solid"/>
            <a:round/>
            <a:headEnd type="none" w="med" len="med"/>
            <a:tailEnd type="triangle"/>
          </a:ln>
          <a:effectLst/>
        </p:spPr>
      </p:cxnSp>
      <p:cxnSp>
        <p:nvCxnSpPr>
          <p:cNvPr id="42" name="Straight Arrow Connector 41"/>
          <p:cNvCxnSpPr/>
          <p:nvPr/>
        </p:nvCxnSpPr>
        <p:spPr bwMode="auto">
          <a:xfrm flipV="1">
            <a:off x="7180086" y="5038556"/>
            <a:ext cx="0" cy="369484"/>
          </a:xfrm>
          <a:prstGeom prst="straightConnector1">
            <a:avLst/>
          </a:prstGeom>
          <a:solidFill>
            <a:schemeClr val="hlink"/>
          </a:solidFill>
          <a:ln w="9525" cap="flat" cmpd="sng" algn="ctr">
            <a:solidFill>
              <a:srgbClr val="00B050"/>
            </a:solidFill>
            <a:prstDash val="solid"/>
            <a:round/>
            <a:headEnd type="none" w="med" len="med"/>
            <a:tailEnd type="triangle"/>
          </a:ln>
          <a:effectLst/>
        </p:spPr>
      </p:cxnSp>
      <p:cxnSp>
        <p:nvCxnSpPr>
          <p:cNvPr id="43" name="Straight Arrow Connector 42"/>
          <p:cNvCxnSpPr/>
          <p:nvPr/>
        </p:nvCxnSpPr>
        <p:spPr bwMode="auto">
          <a:xfrm flipV="1">
            <a:off x="7324904" y="5038556"/>
            <a:ext cx="0" cy="369484"/>
          </a:xfrm>
          <a:prstGeom prst="straightConnector1">
            <a:avLst/>
          </a:prstGeom>
          <a:solidFill>
            <a:schemeClr val="hlink"/>
          </a:solidFill>
          <a:ln w="9525"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2050007995"/>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9071322" cy="5378450"/>
          </a:xfrm>
        </p:spPr>
        <p:txBody>
          <a:bodyPr/>
          <a:lstStyle/>
          <a:p>
            <a:r>
              <a:rPr lang="en-US" dirty="0" smtClean="0"/>
              <a:t>Boundary-Equivalence table is used to analyze to present cases that should be testes.</a:t>
            </a:r>
          </a:p>
          <a:p>
            <a:pPr lvl="1"/>
            <a:r>
              <a:rPr lang="en-US" dirty="0" smtClean="0"/>
              <a:t>Below table presents analysis for username variable that should contain only </a:t>
            </a:r>
            <a:r>
              <a:rPr lang="en-US" dirty="0" smtClean="0">
                <a:latin typeface="+mj-lt"/>
                <a:cs typeface="Courier New" panose="02070309020205020404" pitchFamily="49" charset="0"/>
              </a:rPr>
              <a:t>[a-</a:t>
            </a:r>
            <a:r>
              <a:rPr lang="en-US" dirty="0" err="1" smtClean="0">
                <a:latin typeface="+mj-lt"/>
                <a:cs typeface="Courier New" panose="02070309020205020404" pitchFamily="49" charset="0"/>
              </a:rPr>
              <a:t>zA</a:t>
            </a:r>
            <a:r>
              <a:rPr lang="en-US" dirty="0" smtClean="0">
                <a:latin typeface="+mj-lt"/>
                <a:cs typeface="Courier New" panose="02070309020205020404" pitchFamily="49" charset="0"/>
              </a:rPr>
              <a:t>-</a:t>
            </a:r>
            <a:r>
              <a:rPr lang="en-US" dirty="0" err="1" smtClean="0">
                <a:latin typeface="+mj-lt"/>
                <a:cs typeface="Courier New" panose="02070309020205020404" pitchFamily="49" charset="0"/>
              </a:rPr>
              <a:t>ZółśćńźąężŁÓŚĆŃĄĘŻŹ</a:t>
            </a:r>
            <a:r>
              <a:rPr lang="en-US" dirty="0" smtClean="0">
                <a:latin typeface="+mj-lt"/>
                <a:cs typeface="Courier New" panose="02070309020205020404" pitchFamily="49" charset="0"/>
              </a:rPr>
              <a:t>] </a:t>
            </a:r>
            <a:r>
              <a:rPr lang="en-US" dirty="0" smtClean="0"/>
              <a:t>characters and not be longer then then 20 characters</a:t>
            </a:r>
            <a:r>
              <a:rPr lang="en-US" b="1" dirty="0" smtClean="0"/>
              <a:t> </a:t>
            </a:r>
            <a:endParaRPr lang="en-US" dirty="0" smtClean="0"/>
          </a:p>
        </p:txBody>
      </p:sp>
      <p:sp>
        <p:nvSpPr>
          <p:cNvPr id="3" name="Title 2"/>
          <p:cNvSpPr>
            <a:spLocks noGrp="1"/>
          </p:cNvSpPr>
          <p:nvPr>
            <p:ph type="title"/>
          </p:nvPr>
        </p:nvSpPr>
        <p:spPr/>
        <p:txBody>
          <a:bodyPr/>
          <a:lstStyle/>
          <a:p>
            <a:r>
              <a:rPr lang="en-US" dirty="0" smtClean="0"/>
              <a:t>Analyze variables and create tests</a:t>
            </a:r>
            <a:endParaRPr lang="en-US" dirty="0"/>
          </a:p>
        </p:txBody>
      </p:sp>
      <p:graphicFrame>
        <p:nvGraphicFramePr>
          <p:cNvPr id="25" name="Symbol zastępczy zawartości 4"/>
          <p:cNvGraphicFramePr>
            <a:graphicFrameLocks/>
          </p:cNvGraphicFramePr>
          <p:nvPr>
            <p:extLst>
              <p:ext uri="{D42A27DB-BD31-4B8C-83A1-F6EECF244321}">
                <p14:modId xmlns:p14="http://schemas.microsoft.com/office/powerpoint/2010/main" val="1423821618"/>
              </p:ext>
            </p:extLst>
          </p:nvPr>
        </p:nvGraphicFramePr>
        <p:xfrm>
          <a:off x="463550" y="1837373"/>
          <a:ext cx="8986840" cy="4429760"/>
        </p:xfrm>
        <a:graphic>
          <a:graphicData uri="http://schemas.openxmlformats.org/drawingml/2006/table">
            <a:tbl>
              <a:tblPr firstRow="1" bandRow="1">
                <a:tableStyleId>{5C22544A-7EE6-4342-B048-85BDC9FD1C3A}</a:tableStyleId>
              </a:tblPr>
              <a:tblGrid>
                <a:gridCol w="1555750"/>
                <a:gridCol w="1390650"/>
                <a:gridCol w="1485900"/>
                <a:gridCol w="2314575"/>
                <a:gridCol w="2239965"/>
              </a:tblGrid>
              <a:tr h="370840">
                <a:tc>
                  <a:txBody>
                    <a:bodyPr/>
                    <a:lstStyle/>
                    <a:p>
                      <a:r>
                        <a:rPr lang="pl-PL" sz="1200" dirty="0" err="1" smtClean="0"/>
                        <a:t>Variable</a:t>
                      </a:r>
                      <a:endParaRPr lang="pl-PL" sz="1200" dirty="0"/>
                    </a:p>
                  </a:txBody>
                  <a:tcPr/>
                </a:tc>
                <a:tc>
                  <a:txBody>
                    <a:bodyPr/>
                    <a:lstStyle/>
                    <a:p>
                      <a:r>
                        <a:rPr lang="pl-PL" sz="1200" dirty="0" err="1" smtClean="0"/>
                        <a:t>Valid</a:t>
                      </a:r>
                      <a:r>
                        <a:rPr lang="pl-PL" sz="1200" dirty="0" smtClean="0"/>
                        <a:t> </a:t>
                      </a:r>
                      <a:r>
                        <a:rPr lang="pl-PL" sz="1200" dirty="0" err="1" smtClean="0"/>
                        <a:t>case</a:t>
                      </a:r>
                      <a:r>
                        <a:rPr lang="pl-PL" sz="1200" dirty="0" smtClean="0"/>
                        <a:t> EC</a:t>
                      </a:r>
                      <a:endParaRPr lang="pl-PL" sz="1200" dirty="0"/>
                    </a:p>
                  </a:txBody>
                  <a:tcPr/>
                </a:tc>
                <a:tc>
                  <a:txBody>
                    <a:bodyPr/>
                    <a:lstStyle/>
                    <a:p>
                      <a:r>
                        <a:rPr lang="pl-PL" sz="1200" dirty="0" err="1" smtClean="0"/>
                        <a:t>Invalid</a:t>
                      </a:r>
                      <a:r>
                        <a:rPr lang="pl-PL" sz="1200" dirty="0" smtClean="0"/>
                        <a:t> </a:t>
                      </a:r>
                      <a:r>
                        <a:rPr lang="pl-PL" sz="1200" dirty="0" err="1" smtClean="0"/>
                        <a:t>case</a:t>
                      </a:r>
                      <a:r>
                        <a:rPr lang="pl-PL" sz="1200" dirty="0" smtClean="0"/>
                        <a:t> EC</a:t>
                      </a:r>
                      <a:endParaRPr lang="pl-PL" sz="1200" dirty="0"/>
                    </a:p>
                  </a:txBody>
                  <a:tcPr/>
                </a:tc>
                <a:tc>
                  <a:txBody>
                    <a:bodyPr/>
                    <a:lstStyle/>
                    <a:p>
                      <a:r>
                        <a:rPr lang="pl-PL" sz="1200" dirty="0" err="1" smtClean="0"/>
                        <a:t>Boundry</a:t>
                      </a:r>
                      <a:r>
                        <a:rPr lang="pl-PL" sz="1200" dirty="0" smtClean="0"/>
                        <a:t> and</a:t>
                      </a:r>
                      <a:r>
                        <a:rPr lang="pl-PL" sz="1200" baseline="0" dirty="0" smtClean="0"/>
                        <a:t> </a:t>
                      </a:r>
                      <a:r>
                        <a:rPr lang="pl-PL" sz="1200" baseline="0" dirty="0" err="1" smtClean="0"/>
                        <a:t>special</a:t>
                      </a:r>
                      <a:r>
                        <a:rPr lang="pl-PL" sz="1200" baseline="0" dirty="0" smtClean="0"/>
                        <a:t> </a:t>
                      </a:r>
                      <a:r>
                        <a:rPr lang="pl-PL" sz="1200" baseline="0" dirty="0" err="1" smtClean="0"/>
                        <a:t>cases</a:t>
                      </a:r>
                      <a:endParaRPr lang="pl-PL" sz="1200" dirty="0"/>
                    </a:p>
                  </a:txBody>
                  <a:tcPr/>
                </a:tc>
                <a:tc>
                  <a:txBody>
                    <a:bodyPr/>
                    <a:lstStyle/>
                    <a:p>
                      <a:r>
                        <a:rPr lang="pl-PL" sz="1200" dirty="0" smtClean="0"/>
                        <a:t>Notes</a:t>
                      </a:r>
                      <a:endParaRPr lang="pl-PL" sz="1200" dirty="0"/>
                    </a:p>
                  </a:txBody>
                  <a:tcPr/>
                </a:tc>
              </a:tr>
              <a:tr h="370840">
                <a:tc>
                  <a:txBody>
                    <a:bodyPr/>
                    <a:lstStyle/>
                    <a:p>
                      <a:r>
                        <a:rPr lang="pl-PL" sz="1200" dirty="0" err="1" smtClean="0"/>
                        <a:t>Username</a:t>
                      </a:r>
                      <a:endParaRPr lang="pl-PL" sz="1200" dirty="0"/>
                    </a:p>
                  </a:txBody>
                  <a:tcPr/>
                </a:tc>
                <a:tc>
                  <a:txBody>
                    <a:bodyPr/>
                    <a:lstStyle/>
                    <a:p>
                      <a:r>
                        <a:rPr lang="pl-PL" sz="1200" dirty="0" smtClean="0"/>
                        <a:t># </a:t>
                      </a:r>
                      <a:r>
                        <a:rPr lang="pl-PL" sz="1200" dirty="0" err="1" smtClean="0"/>
                        <a:t>characters</a:t>
                      </a:r>
                      <a:r>
                        <a:rPr lang="pl-PL" sz="1200" dirty="0" smtClean="0"/>
                        <a:t> 1-20</a:t>
                      </a:r>
                    </a:p>
                    <a:p>
                      <a:pPr marL="0" marR="0" indent="0" algn="l" defTabSz="990570" rtl="0" eaLnBrk="1" fontAlgn="auto" latinLnBrk="0" hangingPunct="1">
                        <a:lnSpc>
                          <a:spcPct val="100000"/>
                        </a:lnSpc>
                        <a:spcBef>
                          <a:spcPts val="0"/>
                        </a:spcBef>
                        <a:spcAft>
                          <a:spcPts val="0"/>
                        </a:spcAft>
                        <a:buClrTx/>
                        <a:buSzTx/>
                        <a:buFontTx/>
                        <a:buNone/>
                        <a:tabLst/>
                        <a:defRPr/>
                      </a:pPr>
                      <a:r>
                        <a:rPr lang="pl-PL" sz="1200" dirty="0" smtClean="0">
                          <a:latin typeface="Courier New" panose="02070309020205020404" pitchFamily="49" charset="0"/>
                          <a:cs typeface="Courier New" panose="02070309020205020404" pitchFamily="49" charset="0"/>
                        </a:rPr>
                        <a:t>[a-</a:t>
                      </a:r>
                      <a:r>
                        <a:rPr lang="pl-PL" sz="1200" dirty="0" err="1" smtClean="0">
                          <a:latin typeface="Courier New" panose="02070309020205020404" pitchFamily="49" charset="0"/>
                          <a:cs typeface="Courier New" panose="02070309020205020404" pitchFamily="49" charset="0"/>
                        </a:rPr>
                        <a:t>zA</a:t>
                      </a:r>
                      <a:r>
                        <a:rPr lang="pl-PL" sz="1200" dirty="0" smtClean="0">
                          <a:latin typeface="Courier New" panose="02070309020205020404" pitchFamily="49" charset="0"/>
                          <a:cs typeface="Courier New" panose="02070309020205020404" pitchFamily="49" charset="0"/>
                        </a:rPr>
                        <a:t>-</a:t>
                      </a:r>
                      <a:r>
                        <a:rPr lang="pl-PL" sz="1200" dirty="0" err="1" smtClean="0">
                          <a:latin typeface="Courier New" panose="02070309020205020404" pitchFamily="49" charset="0"/>
                          <a:cs typeface="Courier New" panose="02070309020205020404" pitchFamily="49" charset="0"/>
                        </a:rPr>
                        <a:t>ZółśćńźąężŁÓŚĆŃĄĘŻŹ</a:t>
                      </a:r>
                      <a:r>
                        <a:rPr lang="pl-PL" sz="1200" dirty="0" smtClean="0">
                          <a:latin typeface="Courier New" panose="02070309020205020404" pitchFamily="49" charset="0"/>
                          <a:cs typeface="Courier New" panose="02070309020205020404" pitchFamily="49" charset="0"/>
                        </a:rPr>
                        <a:t>]</a:t>
                      </a:r>
                      <a:endParaRPr lang="pl-PL" sz="1200" dirty="0" smtClean="0"/>
                    </a:p>
                  </a:txBody>
                  <a:tcPr/>
                </a:tc>
                <a:tc>
                  <a:txBody>
                    <a:bodyPr/>
                    <a:lstStyle/>
                    <a:p>
                      <a:endParaRPr lang="pl-PL" sz="1200" dirty="0"/>
                    </a:p>
                  </a:txBody>
                  <a:tcPr/>
                </a:tc>
                <a:tc>
                  <a:txBody>
                    <a:bodyPr/>
                    <a:lstStyle/>
                    <a:p>
                      <a:r>
                        <a:rPr lang="pl-PL" sz="1200" dirty="0" smtClean="0"/>
                        <a:t>a</a:t>
                      </a:r>
                      <a:endParaRPr lang="pl-PL" sz="1200" dirty="0"/>
                    </a:p>
                  </a:txBody>
                  <a:tcPr/>
                </a:tc>
                <a:tc>
                  <a:txBody>
                    <a:bodyPr/>
                    <a:lstStyle/>
                    <a:p>
                      <a:endParaRPr lang="pl-PL" sz="1200"/>
                    </a:p>
                  </a:txBody>
                  <a:tcPr/>
                </a:tc>
              </a:tr>
              <a:tr h="370840">
                <a:tc>
                  <a:txBody>
                    <a:bodyPr/>
                    <a:lstStyle/>
                    <a:p>
                      <a:endParaRPr lang="pl-PL" sz="1200"/>
                    </a:p>
                  </a:txBody>
                  <a:tcPr/>
                </a:tc>
                <a:tc>
                  <a:txBody>
                    <a:bodyPr/>
                    <a:lstStyle/>
                    <a:p>
                      <a:endParaRPr lang="pl-PL" sz="1200"/>
                    </a:p>
                  </a:txBody>
                  <a:tcPr/>
                </a:tc>
                <a:tc>
                  <a:txBody>
                    <a:bodyPr/>
                    <a:lstStyle/>
                    <a:p>
                      <a:endParaRPr lang="pl-PL" sz="1200"/>
                    </a:p>
                  </a:txBody>
                  <a:tcPr/>
                </a:tc>
                <a:tc>
                  <a:txBody>
                    <a:bodyPr/>
                    <a:lstStyle/>
                    <a:p>
                      <a:r>
                        <a:rPr lang="pl-PL" sz="1200" dirty="0" err="1" smtClean="0"/>
                        <a:t>zAZ</a:t>
                      </a:r>
                      <a:r>
                        <a:rPr lang="pl-PL" sz="1200" dirty="0" err="1" smtClean="0">
                          <a:latin typeface="Courier New" panose="02070309020205020404" pitchFamily="49" charset="0"/>
                          <a:cs typeface="Courier New" panose="02070309020205020404" pitchFamily="49" charset="0"/>
                        </a:rPr>
                        <a:t>ZółśćńźąężŁÓŚĆŃĄ</a:t>
                      </a:r>
                      <a:endParaRPr lang="pl-PL" sz="1200" dirty="0"/>
                    </a:p>
                  </a:txBody>
                  <a:tcPr/>
                </a:tc>
                <a:tc>
                  <a:txBody>
                    <a:bodyPr/>
                    <a:lstStyle/>
                    <a:p>
                      <a:r>
                        <a:rPr lang="pl-PL" sz="1200" dirty="0" smtClean="0"/>
                        <a:t>To </a:t>
                      </a:r>
                      <a:r>
                        <a:rPr lang="pl-PL" sz="1200" dirty="0" err="1" smtClean="0"/>
                        <a:t>cover</a:t>
                      </a:r>
                      <a:r>
                        <a:rPr lang="pl-PL" sz="1200" dirty="0" smtClean="0"/>
                        <a:t> </a:t>
                      </a:r>
                      <a:r>
                        <a:rPr lang="pl-PL" sz="1200" dirty="0" err="1" smtClean="0"/>
                        <a:t>all</a:t>
                      </a:r>
                      <a:r>
                        <a:rPr lang="pl-PL" sz="1200" dirty="0" smtClean="0"/>
                        <a:t> </a:t>
                      </a:r>
                      <a:r>
                        <a:rPr lang="pl-PL" sz="1200" dirty="0" err="1" smtClean="0"/>
                        <a:t>chars</a:t>
                      </a:r>
                      <a:r>
                        <a:rPr lang="pl-PL" sz="1200" dirty="0" smtClean="0"/>
                        <a:t> </a:t>
                      </a:r>
                      <a:r>
                        <a:rPr lang="pl-PL" sz="1200" dirty="0" err="1" smtClean="0"/>
                        <a:t>except</a:t>
                      </a:r>
                      <a:r>
                        <a:rPr lang="pl-PL" sz="1200" baseline="0" dirty="0" smtClean="0"/>
                        <a:t> </a:t>
                      </a:r>
                      <a:r>
                        <a:rPr lang="pl-PL" sz="1200" dirty="0" smtClean="0">
                          <a:latin typeface="Courier New" panose="02070309020205020404" pitchFamily="49" charset="0"/>
                          <a:cs typeface="Courier New" panose="02070309020205020404" pitchFamily="49" charset="0"/>
                        </a:rPr>
                        <a:t>ĘŻŹ</a:t>
                      </a:r>
                      <a:endParaRPr lang="pl-PL" sz="1200" dirty="0"/>
                    </a:p>
                  </a:txBody>
                  <a:tcPr/>
                </a:tc>
              </a:tr>
              <a:tr h="370840">
                <a:tc>
                  <a:txBody>
                    <a:bodyPr/>
                    <a:lstStyle/>
                    <a:p>
                      <a:endParaRPr lang="pl-PL" sz="1200"/>
                    </a:p>
                  </a:txBody>
                  <a:tcPr/>
                </a:tc>
                <a:tc>
                  <a:txBody>
                    <a:bodyPr/>
                    <a:lstStyle/>
                    <a:p>
                      <a:endParaRPr lang="pl-PL" sz="1200"/>
                    </a:p>
                  </a:txBody>
                  <a:tcPr/>
                </a:tc>
                <a:tc>
                  <a:txBody>
                    <a:bodyPr/>
                    <a:lstStyle/>
                    <a:p>
                      <a:endParaRPr lang="pl-PL" sz="1200"/>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200" dirty="0" err="1" smtClean="0">
                          <a:latin typeface="Courier New" panose="02070309020205020404" pitchFamily="49" charset="0"/>
                          <a:cs typeface="Courier New" panose="02070309020205020404" pitchFamily="49" charset="0"/>
                        </a:rPr>
                        <a:t>aĘŻŹ</a:t>
                      </a:r>
                      <a:r>
                        <a:rPr lang="pl-PL" sz="1200" dirty="0" err="1" smtClean="0">
                          <a:latin typeface="+mn-lt"/>
                          <a:cs typeface="+mn-cs"/>
                        </a:rPr>
                        <a:t>bBcCdDeEfFgGhHiI</a:t>
                      </a:r>
                      <a:endParaRPr lang="pl-PL" sz="1200" dirty="0" smtClean="0"/>
                    </a:p>
                  </a:txBody>
                  <a:tcPr/>
                </a:tc>
                <a:tc>
                  <a:txBody>
                    <a:bodyPr/>
                    <a:lstStyle/>
                    <a:p>
                      <a:r>
                        <a:rPr lang="pl-PL" sz="1200" dirty="0" smtClean="0"/>
                        <a:t>To </a:t>
                      </a:r>
                      <a:r>
                        <a:rPr lang="pl-PL" sz="1200" dirty="0" err="1" smtClean="0"/>
                        <a:t>cover</a:t>
                      </a:r>
                      <a:r>
                        <a:rPr lang="pl-PL" sz="1200" dirty="0" smtClean="0"/>
                        <a:t> </a:t>
                      </a:r>
                      <a:r>
                        <a:rPr lang="pl-PL" sz="1200" dirty="0" smtClean="0">
                          <a:latin typeface="Courier New" panose="02070309020205020404" pitchFamily="49" charset="0"/>
                          <a:cs typeface="Courier New" panose="02070309020205020404" pitchFamily="49" charset="0"/>
                        </a:rPr>
                        <a:t>ĘŻŹ</a:t>
                      </a:r>
                      <a:endParaRPr lang="pl-PL" sz="1200" dirty="0"/>
                    </a:p>
                  </a:txBody>
                  <a:tcPr/>
                </a:tc>
              </a:tr>
              <a:tr h="370840">
                <a:tc>
                  <a:txBody>
                    <a:bodyPr/>
                    <a:lstStyle/>
                    <a:p>
                      <a:endParaRPr lang="pl-PL" sz="1200"/>
                    </a:p>
                  </a:txBody>
                  <a:tcPr/>
                </a:tc>
                <a:tc>
                  <a:txBody>
                    <a:bodyPr/>
                    <a:lstStyle/>
                    <a:p>
                      <a:endParaRPr lang="pl-PL" sz="1200"/>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200" dirty="0" smtClean="0"/>
                        <a:t># </a:t>
                      </a:r>
                      <a:r>
                        <a:rPr lang="pl-PL" sz="1200" dirty="0" err="1" smtClean="0"/>
                        <a:t>characters</a:t>
                      </a:r>
                      <a:r>
                        <a:rPr lang="pl-PL" sz="1200" dirty="0" smtClean="0"/>
                        <a:t> &gt; 20</a:t>
                      </a:r>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200" dirty="0" err="1" smtClean="0">
                          <a:latin typeface="Courier New" panose="02070309020205020404" pitchFamily="49" charset="0"/>
                          <a:cs typeface="Courier New" panose="02070309020205020404" pitchFamily="49" charset="0"/>
                        </a:rPr>
                        <a:t>ĘŻŹ</a:t>
                      </a:r>
                      <a:r>
                        <a:rPr lang="pl-PL" sz="1200" dirty="0" err="1" smtClean="0">
                          <a:latin typeface="+mn-lt"/>
                          <a:cs typeface="+mn-cs"/>
                        </a:rPr>
                        <a:t>bBcCdDeEfFgGhHiIja</a:t>
                      </a:r>
                      <a:endParaRPr lang="pl-PL" sz="1200" dirty="0" smtClean="0"/>
                    </a:p>
                  </a:txBody>
                  <a:tcPr/>
                </a:tc>
                <a:tc>
                  <a:txBody>
                    <a:bodyPr/>
                    <a:lstStyle/>
                    <a:p>
                      <a:endParaRPr lang="pl-PL" sz="1200" dirty="0"/>
                    </a:p>
                  </a:txBody>
                  <a:tcPr/>
                </a:tc>
              </a:tr>
              <a:tr h="370840">
                <a:tc>
                  <a:txBody>
                    <a:bodyPr/>
                    <a:lstStyle/>
                    <a:p>
                      <a:endParaRPr lang="pl-PL" sz="1200"/>
                    </a:p>
                  </a:txBody>
                  <a:tcPr/>
                </a:tc>
                <a:tc>
                  <a:txBody>
                    <a:bodyPr/>
                    <a:lstStyle/>
                    <a:p>
                      <a:endParaRPr lang="pl-PL" sz="1200" dirty="0"/>
                    </a:p>
                  </a:txBody>
                  <a:tcPr/>
                </a:tc>
                <a:tc>
                  <a:txBody>
                    <a:bodyPr/>
                    <a:lstStyle/>
                    <a:p>
                      <a:r>
                        <a:rPr lang="pl-PL" sz="1200" dirty="0" err="1" smtClean="0"/>
                        <a:t>empty</a:t>
                      </a:r>
                      <a:endParaRPr lang="pl-PL" sz="1200" dirty="0"/>
                    </a:p>
                  </a:txBody>
                  <a:tcPr/>
                </a:tc>
                <a:tc>
                  <a:txBody>
                    <a:bodyPr/>
                    <a:lstStyle/>
                    <a:p>
                      <a:endParaRPr lang="pl-PL" sz="1200" dirty="0"/>
                    </a:p>
                  </a:txBody>
                  <a:tcPr/>
                </a:tc>
                <a:tc>
                  <a:txBody>
                    <a:bodyPr/>
                    <a:lstStyle/>
                    <a:p>
                      <a:endParaRPr lang="pl-PL" sz="1200" dirty="0"/>
                    </a:p>
                  </a:txBody>
                  <a:tcPr/>
                </a:tc>
              </a:tr>
              <a:tr h="370840">
                <a:tc>
                  <a:txBody>
                    <a:bodyPr/>
                    <a:lstStyle/>
                    <a:p>
                      <a:endParaRPr lang="pl-PL" sz="1200"/>
                    </a:p>
                  </a:txBody>
                  <a:tcPr/>
                </a:tc>
                <a:tc>
                  <a:txBody>
                    <a:bodyPr/>
                    <a:lstStyle/>
                    <a:p>
                      <a:endParaRPr lang="pl-PL" sz="1200" dirty="0"/>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200" dirty="0" smtClean="0"/>
                        <a:t>^</a:t>
                      </a:r>
                      <a:r>
                        <a:rPr lang="pl-PL" sz="1200" dirty="0" smtClean="0">
                          <a:latin typeface="Courier New" panose="02070309020205020404" pitchFamily="49" charset="0"/>
                          <a:cs typeface="Courier New" panose="02070309020205020404" pitchFamily="49" charset="0"/>
                        </a:rPr>
                        <a:t>[a-</a:t>
                      </a:r>
                      <a:r>
                        <a:rPr lang="pl-PL" sz="1200" dirty="0" err="1" smtClean="0">
                          <a:latin typeface="Courier New" panose="02070309020205020404" pitchFamily="49" charset="0"/>
                          <a:cs typeface="Courier New" panose="02070309020205020404" pitchFamily="49" charset="0"/>
                        </a:rPr>
                        <a:t>zA</a:t>
                      </a:r>
                      <a:r>
                        <a:rPr lang="pl-PL" sz="1200" dirty="0" smtClean="0">
                          <a:latin typeface="Courier New" panose="02070309020205020404" pitchFamily="49" charset="0"/>
                          <a:cs typeface="Courier New" panose="02070309020205020404" pitchFamily="49" charset="0"/>
                        </a:rPr>
                        <a:t>-</a:t>
                      </a:r>
                      <a:r>
                        <a:rPr lang="pl-PL" sz="1200" dirty="0" err="1" smtClean="0">
                          <a:latin typeface="Courier New" panose="02070309020205020404" pitchFamily="49" charset="0"/>
                          <a:cs typeface="Courier New" panose="02070309020205020404" pitchFamily="49" charset="0"/>
                        </a:rPr>
                        <a:t>ZółśćńźąężŁÓŚĆŃĄĘŻŹ</a:t>
                      </a:r>
                      <a:r>
                        <a:rPr lang="pl-PL" sz="1200" dirty="0" smtClean="0">
                          <a:latin typeface="Courier New" panose="02070309020205020404" pitchFamily="49" charset="0"/>
                          <a:cs typeface="Courier New" panose="02070309020205020404" pitchFamily="49" charset="0"/>
                        </a:rPr>
                        <a:t>]</a:t>
                      </a:r>
                      <a:endParaRPr lang="pl-PL" sz="1200" dirty="0" smtClean="0"/>
                    </a:p>
                  </a:txBody>
                  <a:tcPr/>
                </a:tc>
                <a:tc>
                  <a:txBody>
                    <a:bodyPr/>
                    <a:lstStyle/>
                    <a:p>
                      <a:r>
                        <a:rPr lang="pl-PL" sz="1200" dirty="0" smtClean="0"/>
                        <a:t>@</a:t>
                      </a:r>
                      <a:endParaRPr lang="pl-PL" sz="1200" dirty="0"/>
                    </a:p>
                  </a:txBody>
                  <a:tcPr/>
                </a:tc>
                <a:tc>
                  <a:txBody>
                    <a:bodyPr/>
                    <a:lstStyle/>
                    <a:p>
                      <a:r>
                        <a:rPr lang="pl-PL" sz="1200" dirty="0" err="1" smtClean="0"/>
                        <a:t>Before</a:t>
                      </a:r>
                      <a:r>
                        <a:rPr lang="pl-PL" sz="1200" baseline="0" dirty="0" smtClean="0"/>
                        <a:t> A in ASCII</a:t>
                      </a:r>
                      <a:endParaRPr lang="pl-PL" sz="1200" dirty="0"/>
                    </a:p>
                  </a:txBody>
                  <a:tcPr/>
                </a:tc>
              </a:tr>
              <a:tr h="370840">
                <a:tc>
                  <a:txBody>
                    <a:bodyPr/>
                    <a:lstStyle/>
                    <a:p>
                      <a:endParaRPr lang="pl-PL" sz="1200"/>
                    </a:p>
                  </a:txBody>
                  <a:tcPr/>
                </a:tc>
                <a:tc>
                  <a:txBody>
                    <a:bodyPr/>
                    <a:lstStyle/>
                    <a:p>
                      <a:endParaRPr lang="pl-PL" sz="1200" dirty="0"/>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endParaRPr lang="pl-PL" sz="1200" dirty="0" smtClean="0"/>
                    </a:p>
                  </a:txBody>
                  <a:tcPr/>
                </a:tc>
                <a:tc>
                  <a:txBody>
                    <a:bodyPr/>
                    <a:lstStyle/>
                    <a:p>
                      <a:r>
                        <a:rPr lang="pl-PL" sz="1200" dirty="0" smtClean="0"/>
                        <a:t>[</a:t>
                      </a:r>
                      <a:endParaRPr lang="pl-PL" sz="1200" dirty="0"/>
                    </a:p>
                  </a:txBody>
                  <a:tcPr/>
                </a:tc>
                <a:tc>
                  <a:txBody>
                    <a:bodyPr/>
                    <a:lstStyle/>
                    <a:p>
                      <a:r>
                        <a:rPr lang="pl-PL" sz="1200" dirty="0" err="1" smtClean="0"/>
                        <a:t>After</a:t>
                      </a:r>
                      <a:r>
                        <a:rPr lang="pl-PL" sz="1200" dirty="0" smtClean="0"/>
                        <a:t> Z in ASCII</a:t>
                      </a:r>
                      <a:endParaRPr lang="pl-PL" sz="1200" dirty="0"/>
                    </a:p>
                  </a:txBody>
                  <a:tcPr/>
                </a:tc>
              </a:tr>
              <a:tr h="370840">
                <a:tc>
                  <a:txBody>
                    <a:bodyPr/>
                    <a:lstStyle/>
                    <a:p>
                      <a:endParaRPr lang="pl-PL" sz="1200"/>
                    </a:p>
                  </a:txBody>
                  <a:tcPr/>
                </a:tc>
                <a:tc>
                  <a:txBody>
                    <a:bodyPr/>
                    <a:lstStyle/>
                    <a:p>
                      <a:endParaRPr lang="pl-PL" sz="1200" dirty="0"/>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endParaRPr lang="pl-PL" sz="1200" dirty="0" smtClean="0"/>
                    </a:p>
                  </a:txBody>
                  <a:tcPr/>
                </a:tc>
                <a:tc>
                  <a:txBody>
                    <a:bodyPr/>
                    <a:lstStyle/>
                    <a:p>
                      <a:r>
                        <a:rPr lang="pl-PL" sz="1200" dirty="0" smtClean="0"/>
                        <a:t>`</a:t>
                      </a:r>
                      <a:endParaRPr lang="pl-PL" sz="1200" dirty="0"/>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200" dirty="0" err="1" smtClean="0"/>
                        <a:t>Before</a:t>
                      </a:r>
                      <a:r>
                        <a:rPr lang="pl-PL" sz="1200" baseline="0" dirty="0" smtClean="0"/>
                        <a:t> a in ASCII</a:t>
                      </a:r>
                      <a:endParaRPr lang="pl-PL" sz="1200" dirty="0" smtClean="0"/>
                    </a:p>
                  </a:txBody>
                  <a:tcPr/>
                </a:tc>
              </a:tr>
              <a:tr h="370840">
                <a:tc>
                  <a:txBody>
                    <a:bodyPr/>
                    <a:lstStyle/>
                    <a:p>
                      <a:endParaRPr lang="pl-PL" sz="1200"/>
                    </a:p>
                  </a:txBody>
                  <a:tcPr/>
                </a:tc>
                <a:tc>
                  <a:txBody>
                    <a:bodyPr/>
                    <a:lstStyle/>
                    <a:p>
                      <a:endParaRPr lang="pl-PL" sz="1200" dirty="0"/>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endParaRPr lang="pl-PL" sz="1200" dirty="0" smtClean="0"/>
                    </a:p>
                  </a:txBody>
                  <a:tcPr/>
                </a:tc>
                <a:tc>
                  <a:txBody>
                    <a:bodyPr/>
                    <a:lstStyle/>
                    <a:p>
                      <a:r>
                        <a:rPr lang="pl-PL" sz="1200" dirty="0" smtClean="0"/>
                        <a:t>{</a:t>
                      </a:r>
                      <a:endParaRPr lang="pl-PL" sz="1200" dirty="0"/>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200" dirty="0" err="1" smtClean="0"/>
                        <a:t>After</a:t>
                      </a:r>
                      <a:r>
                        <a:rPr lang="pl-PL" sz="1200" dirty="0" smtClean="0"/>
                        <a:t> z in ASCII</a:t>
                      </a:r>
                    </a:p>
                  </a:txBody>
                  <a:tcPr/>
                </a:tc>
              </a:tr>
            </a:tbl>
          </a:graphicData>
        </a:graphic>
      </p:graphicFrame>
    </p:spTree>
    <p:extLst>
      <p:ext uri="{BB962C8B-B14F-4D97-AF65-F5344CB8AC3E}">
        <p14:creationId xmlns:p14="http://schemas.microsoft.com/office/powerpoint/2010/main" val="4290927040"/>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NRSTYLE" val="Headline"/>
</p:tagLst>
</file>

<file path=ppt/theme/theme1.xml><?xml version="1.0" encoding="utf-8"?>
<a:theme xmlns:a="http://schemas.openxmlformats.org/drawingml/2006/main" name="GFT_Presentation_Template_en">
  <a:themeElements>
    <a:clrScheme name="GFT_Colours_2014">
      <a:dk1>
        <a:srgbClr val="000000"/>
      </a:dk1>
      <a:lt1>
        <a:srgbClr val="FFFFFF"/>
      </a:lt1>
      <a:dk2>
        <a:srgbClr val="000000"/>
      </a:dk2>
      <a:lt2>
        <a:srgbClr val="D5DAE4"/>
      </a:lt2>
      <a:accent1>
        <a:srgbClr val="213E7F"/>
      </a:accent1>
      <a:accent2>
        <a:srgbClr val="00A5C0"/>
      </a:accent2>
      <a:accent3>
        <a:srgbClr val="B1B2B3"/>
      </a:accent3>
      <a:accent4>
        <a:srgbClr val="7F9EC0"/>
      </a:accent4>
      <a:accent5>
        <a:srgbClr val="CAE0E5"/>
      </a:accent5>
      <a:accent6>
        <a:srgbClr val="B1B2B3"/>
      </a:accent6>
      <a:hlink>
        <a:srgbClr val="00A5C0"/>
      </a:hlink>
      <a:folHlink>
        <a:srgbClr val="213E7F"/>
      </a:folHlink>
    </a:clrScheme>
    <a:fontScheme name="GFT_D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5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500" b="0" i="0" u="none" strike="noStrike" cap="none" normalizeH="0" baseline="0" smtClean="0">
            <a:ln>
              <a:noFill/>
            </a:ln>
            <a:solidFill>
              <a:schemeClr val="tx1"/>
            </a:solidFill>
            <a:effectLst/>
            <a:latin typeface="Arial" pitchFamily="34" charset="0"/>
          </a:defRPr>
        </a:defPPr>
      </a:lstStyle>
    </a:lnDef>
    <a:txDef>
      <a:spPr bwMode="auto">
        <a:noFill/>
        <a:ln w="9525">
          <a:noFill/>
          <a:miter lim="800000"/>
          <a:headEnd/>
          <a:tailEnd/>
        </a:ln>
      </a:spPr>
      <a:bodyPr lIns="0" tIns="0" rIns="0" bIns="0">
        <a:spAutoFit/>
      </a:bodyPr>
      <a:lstStyle>
        <a:defPPr>
          <a:spcBef>
            <a:spcPts val="100"/>
          </a:spcBef>
          <a:spcAft>
            <a:spcPts val="100"/>
          </a:spcAft>
          <a:defRPr sz="950" dirty="0"/>
        </a:defPPr>
      </a:lstStyle>
    </a:txDef>
  </a:objectDefaults>
  <a:extraClrSchemeLst>
    <a:extraClrScheme>
      <a:clrScheme name="GFT_DE 1">
        <a:dk1>
          <a:srgbClr val="000000"/>
        </a:dk1>
        <a:lt1>
          <a:srgbClr val="FFFFFF"/>
        </a:lt1>
        <a:dk2>
          <a:srgbClr val="000000"/>
        </a:dk2>
        <a:lt2>
          <a:srgbClr val="D5DAE4"/>
        </a:lt2>
        <a:accent1>
          <a:srgbClr val="003399"/>
        </a:accent1>
        <a:accent2>
          <a:srgbClr val="CCCCCC"/>
        </a:accent2>
        <a:accent3>
          <a:srgbClr val="FFFFFF"/>
        </a:accent3>
        <a:accent4>
          <a:srgbClr val="000000"/>
        </a:accent4>
        <a:accent5>
          <a:srgbClr val="AAADCA"/>
        </a:accent5>
        <a:accent6>
          <a:srgbClr val="B9B9B9"/>
        </a:accent6>
        <a:hlink>
          <a:srgbClr val="93A0BA"/>
        </a:hlink>
        <a:folHlink>
          <a:srgbClr val="F4AE1B"/>
        </a:folHlink>
      </a:clrScheme>
      <a:clrMap bg1="lt1" tx1="dk1" bg2="lt2" tx2="dk2" accent1="accent1" accent2="accent2" accent3="accent3" accent4="accent4" accent5="accent5" accent6="accent6" hlink="hlink" folHlink="folHlink"/>
    </a:extraClrScheme>
    <a:extraClrScheme>
      <a:clrScheme name="GFT_DE 2">
        <a:dk1>
          <a:srgbClr val="000000"/>
        </a:dk1>
        <a:lt1>
          <a:srgbClr val="FFFFFF"/>
        </a:lt1>
        <a:dk2>
          <a:srgbClr val="000000"/>
        </a:dk2>
        <a:lt2>
          <a:srgbClr val="D5DAE4"/>
        </a:lt2>
        <a:accent1>
          <a:srgbClr val="003399"/>
        </a:accent1>
        <a:accent2>
          <a:srgbClr val="CCCCCC"/>
        </a:accent2>
        <a:accent3>
          <a:srgbClr val="FFFFFF"/>
        </a:accent3>
        <a:accent4>
          <a:srgbClr val="000000"/>
        </a:accent4>
        <a:accent5>
          <a:srgbClr val="AAADCA"/>
        </a:accent5>
        <a:accent6>
          <a:srgbClr val="B9B9B9"/>
        </a:accent6>
        <a:hlink>
          <a:srgbClr val="94A1BB"/>
        </a:hlink>
        <a:folHlink>
          <a:srgbClr val="EEBD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v5_GFT_MASTER.potx" id="{0499BC36-F504-48FE-B624-679107AB1F18}" vid="{304785FB-A37F-4ED5-A32C-8677DED9BBC6}"/>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AA54360A2A4C9D41BAEAEC5B88091E96" ma:contentTypeVersion="0" ma:contentTypeDescription="Ein neues Dokument erstellen." ma:contentTypeScope="" ma:versionID="adbe31085c672446fb9e5148d79a6dc6">
  <xsd:schema xmlns:xsd="http://www.w3.org/2001/XMLSchema" xmlns:xs="http://www.w3.org/2001/XMLSchema" xmlns:p="http://schemas.microsoft.com/office/2006/metadata/properties" targetNamespace="http://schemas.microsoft.com/office/2006/metadata/properties" ma:root="true" ma:fieldsID="cb715de677b26ad619381b53932d724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5C1EDB-6CF4-4DF3-AC39-1ADF53226D00}">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A99115DC-C02A-4EF3-990D-5FF7CC0EE91A}">
  <ds:schemaRefs>
    <ds:schemaRef ds:uri="http://schemas.microsoft.com/sharepoint/v3/contenttype/forms"/>
  </ds:schemaRefs>
</ds:datastoreItem>
</file>

<file path=customXml/itemProps3.xml><?xml version="1.0" encoding="utf-8"?>
<ds:datastoreItem xmlns:ds="http://schemas.openxmlformats.org/officeDocument/2006/customXml" ds:itemID="{C17FC477-C6F3-4824-AF67-67A952D7D3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26936</TotalTime>
  <Words>1702</Words>
  <Application>Microsoft Office PowerPoint</Application>
  <PresentationFormat>Papier A4 (210x297 mm)</PresentationFormat>
  <Paragraphs>494</Paragraphs>
  <Slides>20</Slides>
  <Notes>17</Notes>
  <HiddenSlides>0</HiddenSlides>
  <MMClips>0</MMClips>
  <ScaleCrop>false</ScaleCrop>
  <HeadingPairs>
    <vt:vector size="6" baseType="variant">
      <vt:variant>
        <vt:lpstr>Używane czcionki</vt:lpstr>
      </vt:variant>
      <vt:variant>
        <vt:i4>7</vt:i4>
      </vt:variant>
      <vt:variant>
        <vt:lpstr>Motyw</vt:lpstr>
      </vt:variant>
      <vt:variant>
        <vt:i4>1</vt:i4>
      </vt:variant>
      <vt:variant>
        <vt:lpstr>Tytuły slajdów</vt:lpstr>
      </vt:variant>
      <vt:variant>
        <vt:i4>20</vt:i4>
      </vt:variant>
    </vt:vector>
  </HeadingPairs>
  <TitlesOfParts>
    <vt:vector size="28" baseType="lpstr">
      <vt:lpstr>ＭＳ Ｐゴシック</vt:lpstr>
      <vt:lpstr>ＭＳ Ｐゴシック</vt:lpstr>
      <vt:lpstr>Arial</vt:lpstr>
      <vt:lpstr>Courier New</vt:lpstr>
      <vt:lpstr>Tahoma</vt:lpstr>
      <vt:lpstr>Times</vt:lpstr>
      <vt:lpstr>Wingdings</vt:lpstr>
      <vt:lpstr>GFT_Presentation_Template_en</vt:lpstr>
      <vt:lpstr>Specification test techniques </vt:lpstr>
      <vt:lpstr>Agenda</vt:lpstr>
      <vt:lpstr>Testing techniques</vt:lpstr>
      <vt:lpstr>Domain testing process</vt:lpstr>
      <vt:lpstr>Characterize the variable</vt:lpstr>
      <vt:lpstr>Analyze variables and create tests</vt:lpstr>
      <vt:lpstr>Analyze variables and create tests</vt:lpstr>
      <vt:lpstr>Analyze variables and create tests</vt:lpstr>
      <vt:lpstr>Analyze variables and create tests</vt:lpstr>
      <vt:lpstr>Analyze variables and create tests</vt:lpstr>
      <vt:lpstr>Analyze variables and create tests</vt:lpstr>
      <vt:lpstr>Analyze function</vt:lpstr>
      <vt:lpstr>Analyze function</vt:lpstr>
      <vt:lpstr>Analyze function</vt:lpstr>
      <vt:lpstr>Analyze function</vt:lpstr>
      <vt:lpstr>Testing techniques</vt:lpstr>
      <vt:lpstr>Analyze function</vt:lpstr>
      <vt:lpstr>Error masking</vt:lpstr>
      <vt:lpstr>Task 2</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GFT Company Presentation</dc:title>
  <dc:subject>GFT</dc:subject>
  <dc:creator>Andrea Wlcek;Nikolaus Schwarten</dc:creator>
  <cp:keywords>GFT;Company Presentation;English-Intl</cp:keywords>
  <dc:description>Präsentationsvorlage</dc:description>
  <cp:lastModifiedBy>Jacek Okrojek</cp:lastModifiedBy>
  <cp:revision>655</cp:revision>
  <cp:lastPrinted>2015-02-25T17:04:31Z</cp:lastPrinted>
  <dcterms:created xsi:type="dcterms:W3CDTF">2014-08-23T10:27:23Z</dcterms:created>
  <dcterms:modified xsi:type="dcterms:W3CDTF">2015-10-24T17:29:16Z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6945ab2f-d9dd-447a-a895-ef9018cad076</vt:lpwstr>
  </property>
  <property fmtid="{D5CDD505-2E9C-101B-9397-08002B2CF9AE}" pid="3" name="ContentTypeId">
    <vt:lpwstr>0x010100AA54360A2A4C9D41BAEAEC5B88091E96</vt:lpwstr>
  </property>
</Properties>
</file>