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76" r:id="rId9"/>
    <p:sldId id="277" r:id="rId10"/>
    <p:sldId id="263" r:id="rId11"/>
    <p:sldId id="264" r:id="rId12"/>
    <p:sldId id="27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9" r:id="rId21"/>
    <p:sldId id="282" r:id="rId22"/>
    <p:sldId id="283" r:id="rId23"/>
    <p:sldId id="272" r:id="rId24"/>
    <p:sldId id="280" r:id="rId25"/>
    <p:sldId id="273" r:id="rId26"/>
    <p:sldId id="284" r:id="rId27"/>
    <p:sldId id="274" r:id="rId28"/>
  </p:sldIdLst>
  <p:sldSz cx="18288000" cy="10287000"/>
  <p:notesSz cx="6858000" cy="9144000"/>
  <p:embeddedFontLst>
    <p:embeddedFont>
      <p:font typeface="Open Sans" panose="020F0502020204030204" pitchFamily="34" charset="0"/>
      <p:regular r:id="rId29"/>
    </p:embeddedFont>
    <p:embeddedFont>
      <p:font typeface="Open Sans Bold" panose="020B0604020202020204" charset="0"/>
      <p:regular r:id="rId30"/>
    </p:embeddedFont>
    <p:embeddedFont>
      <p:font typeface="TT Octosquares Compresse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22" autoAdjust="0"/>
  </p:normalViewPr>
  <p:slideViewPr>
    <p:cSldViewPr>
      <p:cViewPr>
        <p:scale>
          <a:sx n="41" d="100"/>
          <a:sy n="41" d="100"/>
        </p:scale>
        <p:origin x="8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75956" y="1028700"/>
            <a:ext cx="10164638" cy="825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82"/>
              </a:lnSpc>
            </a:pPr>
            <a:r>
              <a:rPr lang="en-US" sz="18068">
                <a:solidFill>
                  <a:srgbClr val="FFFFFF"/>
                </a:solidFill>
                <a:latin typeface="TT Octosquares Compressed"/>
              </a:rPr>
              <a:t>PARCEL TRACKING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STRUCTURE DETAIL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653CA-08A0-618E-2030-A1CEE89692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26983" r="61250" b="40476"/>
          <a:stretch/>
        </p:blipFill>
        <p:spPr>
          <a:xfrm>
            <a:off x="2065763" y="1739165"/>
            <a:ext cx="14156473" cy="75378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888868" y="5258"/>
            <a:ext cx="16230600" cy="18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01"/>
              </a:lnSpc>
              <a:spcBef>
                <a:spcPct val="0"/>
              </a:spcBef>
            </a:pPr>
            <a:r>
              <a:rPr lang="en-US" sz="10715">
                <a:solidFill>
                  <a:srgbClr val="FFFFFF"/>
                </a:solidFill>
                <a:latin typeface="TT Octosquares Compressed"/>
              </a:rPr>
              <a:t>BILL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CE97AF-8091-10AA-63B6-101B3A8510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0159" r="40417" b="18254"/>
          <a:stretch/>
        </p:blipFill>
        <p:spPr>
          <a:xfrm>
            <a:off x="1383323" y="1812242"/>
            <a:ext cx="15521354" cy="8071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888868" y="5258"/>
            <a:ext cx="16230600" cy="18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BILL O/P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01AC7B-A4B6-AAEE-4745-368EB97B1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67" b="43651"/>
          <a:stretch/>
        </p:blipFill>
        <p:spPr>
          <a:xfrm>
            <a:off x="31500" y="1842593"/>
            <a:ext cx="18131880" cy="66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4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315458" y="1842592"/>
            <a:ext cx="5657084" cy="8140682"/>
          </a:xfrm>
          <a:custGeom>
            <a:avLst/>
            <a:gdLst/>
            <a:ahLst/>
            <a:cxnLst/>
            <a:rect l="l" t="t" r="r" b="b"/>
            <a:pathLst>
              <a:path w="5657084" h="8140682">
                <a:moveTo>
                  <a:pt x="0" y="0"/>
                </a:moveTo>
                <a:lnTo>
                  <a:pt x="5657084" y="0"/>
                </a:lnTo>
                <a:lnTo>
                  <a:pt x="5657084" y="8140683"/>
                </a:lnTo>
                <a:lnTo>
                  <a:pt x="0" y="8140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541" t="-60224" r="-328915" b="-739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>
                <a:solidFill>
                  <a:srgbClr val="FFFFFF"/>
                </a:solidFill>
                <a:latin typeface="TT Octosquares Compressed"/>
              </a:rPr>
              <a:t>DELIVERY CHARGE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14350" y="2317628"/>
            <a:ext cx="17259300" cy="6940672"/>
          </a:xfrm>
          <a:custGeom>
            <a:avLst/>
            <a:gdLst/>
            <a:ahLst/>
            <a:cxnLst/>
            <a:rect l="l" t="t" r="r" b="b"/>
            <a:pathLst>
              <a:path w="17259300" h="6940672">
                <a:moveTo>
                  <a:pt x="0" y="0"/>
                </a:moveTo>
                <a:lnTo>
                  <a:pt x="17259300" y="0"/>
                </a:lnTo>
                <a:lnTo>
                  <a:pt x="17259300" y="6940672"/>
                </a:lnTo>
                <a:lnTo>
                  <a:pt x="0" y="6940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412" t="-72297" r="-164087" b="-19389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>
                <a:solidFill>
                  <a:srgbClr val="FFFFFF"/>
                </a:solidFill>
                <a:latin typeface="TT Octosquares Compressed"/>
              </a:rPr>
              <a:t>ETA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READ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03EAB7-2E31-1C00-9C24-965B0E5B6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29365" r="21106" b="34921"/>
          <a:stretch/>
        </p:blipFill>
        <p:spPr>
          <a:xfrm>
            <a:off x="-102261" y="2743200"/>
            <a:ext cx="18492522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DATA.TXT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DFE20C-A618-3468-F31D-44707A08EE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t="11111" r="45833" b="11111"/>
          <a:stretch/>
        </p:blipFill>
        <p:spPr>
          <a:xfrm>
            <a:off x="3893211" y="1471692"/>
            <a:ext cx="10501578" cy="8810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ID.TXT BEFORE READING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61AB32-D508-BBC2-6DB1-562BABB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00" b="59524"/>
          <a:stretch/>
        </p:blipFill>
        <p:spPr>
          <a:xfrm>
            <a:off x="838200" y="1847639"/>
            <a:ext cx="15240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0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ID.TXT AFTER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E27DD-79A1-6816-047E-1A49C64D2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50" b="65079"/>
          <a:stretch/>
        </p:blipFill>
        <p:spPr>
          <a:xfrm>
            <a:off x="2660938" y="1978547"/>
            <a:ext cx="12573000" cy="635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48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ADMIN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63B39-96EA-6D89-7CDA-8F272D2D8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11905" r="43333" b="5556"/>
          <a:stretch/>
        </p:blipFill>
        <p:spPr>
          <a:xfrm>
            <a:off x="4381500" y="1638300"/>
            <a:ext cx="9525000" cy="832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0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02658" y="857250"/>
            <a:ext cx="8024683" cy="1468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OUR TEAM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264694"/>
            <a:ext cx="11382246" cy="1468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ABHISHE CHAUHAN - 23CP028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678652"/>
            <a:ext cx="11382246" cy="1468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VIRAL BHOI - 23CP029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972050"/>
            <a:ext cx="11382246" cy="1468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YUG PATEL - 23CP039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149839" y="832753"/>
            <a:ext cx="3418322" cy="3251904"/>
          </a:xfrm>
          <a:custGeom>
            <a:avLst/>
            <a:gdLst/>
            <a:ahLst/>
            <a:cxnLst/>
            <a:rect l="l" t="t" r="r" b="b"/>
            <a:pathLst>
              <a:path w="3418322" h="3251904">
                <a:moveTo>
                  <a:pt x="0" y="0"/>
                </a:moveTo>
                <a:lnTo>
                  <a:pt x="3418322" y="0"/>
                </a:lnTo>
                <a:lnTo>
                  <a:pt x="3418322" y="3251904"/>
                </a:lnTo>
                <a:lnTo>
                  <a:pt x="0" y="3251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246897" y="4972050"/>
            <a:ext cx="3930253" cy="1468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ES105 - PPS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29172" y="6678652"/>
            <a:ext cx="7365703" cy="1468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PROFF. MAYUR VEGAD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2A270-DDA8-C00C-F615-BD82AABBD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71" y="1562100"/>
            <a:ext cx="15935325" cy="85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0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ADMIN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0F8DF6-6688-4829-1736-7CB3232C1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5" y="1695617"/>
            <a:ext cx="16480550" cy="88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8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FD7EE-FF25-E27B-7A8D-DC252B699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662007"/>
            <a:ext cx="16478250" cy="88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INPUT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E31F3A-CCA5-98AF-FBAC-E6FC87784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19048" r="8751" b="7143"/>
          <a:stretch/>
        </p:blipFill>
        <p:spPr>
          <a:xfrm>
            <a:off x="464574" y="1562100"/>
            <a:ext cx="17534194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4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TAKING I/P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D83850-18F4-3B99-B188-0C1CD6952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019300"/>
            <a:ext cx="16478250" cy="88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DISPLAYING AFTER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2C0C6-4300-D821-B198-212CCC4F08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7778" r="34167" b="7143"/>
          <a:stretch/>
        </p:blipFill>
        <p:spPr>
          <a:xfrm>
            <a:off x="2628900" y="1752712"/>
            <a:ext cx="13030200" cy="76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76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DISPLAYING AFTER 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0ACF66-EDCD-4F62-0298-DB19367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5" y="1661392"/>
            <a:ext cx="16480550" cy="88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3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258"/>
            <a:ext cx="16230600" cy="18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NEXT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3D6AF-7C17-6FBC-DB80-755664C07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38095" r="63749" b="39683"/>
          <a:stretch/>
        </p:blipFill>
        <p:spPr>
          <a:xfrm>
            <a:off x="3962400" y="2993736"/>
            <a:ext cx="10134600" cy="42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6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420735" y="4902831"/>
            <a:ext cx="4700562" cy="4700562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10062710" y="1028700"/>
            <a:ext cx="8229600" cy="82296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lnTo>
                    <a:pt x="5125720" y="635000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3"/>
              <a:stretch>
                <a:fillRect l="-24026" r="-2606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37311" y="1515490"/>
            <a:ext cx="7047758" cy="18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01"/>
              </a:lnSpc>
              <a:spcBef>
                <a:spcPct val="0"/>
              </a:spcBef>
            </a:pPr>
            <a:r>
              <a:rPr lang="en-US" sz="10715">
                <a:solidFill>
                  <a:srgbClr val="FFFFFF"/>
                </a:solidFill>
                <a:latin typeface="TT Octosquares Compressed"/>
              </a:rPr>
              <a:t>WHAT TO EXPECT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37311" y="1028700"/>
            <a:ext cx="444787" cy="696340"/>
          </a:xfrm>
          <a:custGeom>
            <a:avLst/>
            <a:gdLst/>
            <a:ahLst/>
            <a:cxnLst/>
            <a:rect l="l" t="t" r="r" b="b"/>
            <a:pathLst>
              <a:path w="444787" h="696340">
                <a:moveTo>
                  <a:pt x="0" y="0"/>
                </a:moveTo>
                <a:lnTo>
                  <a:pt x="444786" y="0"/>
                </a:lnTo>
                <a:lnTo>
                  <a:pt x="444786" y="696340"/>
                </a:lnTo>
                <a:lnTo>
                  <a:pt x="0" y="696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219481" y="1028700"/>
            <a:ext cx="444787" cy="696340"/>
          </a:xfrm>
          <a:custGeom>
            <a:avLst/>
            <a:gdLst/>
            <a:ahLst/>
            <a:cxnLst/>
            <a:rect l="l" t="t" r="r" b="b"/>
            <a:pathLst>
              <a:path w="444787" h="696340">
                <a:moveTo>
                  <a:pt x="0" y="0"/>
                </a:moveTo>
                <a:lnTo>
                  <a:pt x="444787" y="0"/>
                </a:lnTo>
                <a:lnTo>
                  <a:pt x="444787" y="696340"/>
                </a:lnTo>
                <a:lnTo>
                  <a:pt x="0" y="696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801652" y="1028700"/>
            <a:ext cx="444787" cy="696340"/>
          </a:xfrm>
          <a:custGeom>
            <a:avLst/>
            <a:gdLst/>
            <a:ahLst/>
            <a:cxnLst/>
            <a:rect l="l" t="t" r="r" b="b"/>
            <a:pathLst>
              <a:path w="444787" h="696340">
                <a:moveTo>
                  <a:pt x="0" y="0"/>
                </a:moveTo>
                <a:lnTo>
                  <a:pt x="444787" y="0"/>
                </a:lnTo>
                <a:lnTo>
                  <a:pt x="444787" y="696340"/>
                </a:lnTo>
                <a:lnTo>
                  <a:pt x="0" y="696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637311" y="4171903"/>
            <a:ext cx="848310" cy="84831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980738" y="3921360"/>
            <a:ext cx="6565673" cy="1282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6"/>
              </a:lnSpc>
              <a:spcBef>
                <a:spcPct val="0"/>
              </a:spcBef>
            </a:pPr>
            <a:r>
              <a:rPr lang="en-US" sz="3754">
                <a:solidFill>
                  <a:srgbClr val="FFFFFF"/>
                </a:solidFill>
                <a:latin typeface="Open Sans"/>
              </a:rPr>
              <a:t>getting information from customer id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50986" y="4389858"/>
            <a:ext cx="620959" cy="37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4"/>
              </a:lnSpc>
              <a:spcBef>
                <a:spcPct val="0"/>
              </a:spcBef>
            </a:pPr>
            <a:r>
              <a:rPr lang="en-US" sz="2252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637311" y="5950131"/>
            <a:ext cx="848310" cy="84831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750986" y="6168086"/>
            <a:ext cx="620959" cy="37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4"/>
              </a:lnSpc>
              <a:spcBef>
                <a:spcPct val="0"/>
              </a:spcBef>
            </a:pPr>
            <a:r>
              <a:rPr lang="en-US" sz="2252">
                <a:solidFill>
                  <a:srgbClr val="0B081D"/>
                </a:solidFill>
                <a:latin typeface="Open Sans Bold"/>
              </a:rPr>
              <a:t>02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637311" y="7728359"/>
            <a:ext cx="848310" cy="84831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980738" y="7513466"/>
            <a:ext cx="6565673" cy="1282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6"/>
              </a:lnSpc>
              <a:spcBef>
                <a:spcPct val="0"/>
              </a:spcBef>
            </a:pPr>
            <a:r>
              <a:rPr lang="en-US" sz="3754">
                <a:solidFill>
                  <a:srgbClr val="FFFFFF"/>
                </a:solidFill>
                <a:latin typeface="Open Sans"/>
              </a:rPr>
              <a:t>Diplay information from added uder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750986" y="7946314"/>
            <a:ext cx="620959" cy="37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4"/>
              </a:lnSpc>
              <a:spcBef>
                <a:spcPct val="0"/>
              </a:spcBef>
            </a:pPr>
            <a:r>
              <a:rPr lang="en-US" sz="2252">
                <a:solidFill>
                  <a:srgbClr val="0B081D"/>
                </a:solidFill>
                <a:latin typeface="Open Sans Bold"/>
              </a:rPr>
              <a:t>03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024045" y="6027443"/>
            <a:ext cx="6565673" cy="62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6"/>
              </a:lnSpc>
              <a:spcBef>
                <a:spcPct val="0"/>
              </a:spcBef>
            </a:pPr>
            <a:r>
              <a:rPr lang="en-US" sz="3754">
                <a:solidFill>
                  <a:srgbClr val="FFFFFF"/>
                </a:solidFill>
                <a:latin typeface="Open Sans"/>
              </a:rPr>
              <a:t>adding user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012902" y="5258"/>
            <a:ext cx="8262196" cy="18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DOCUMENTATION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9ED9CA-9D34-EEFD-03B2-5E222C1C9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1" t="11718" r="45102" b="30093"/>
          <a:stretch/>
        </p:blipFill>
        <p:spPr>
          <a:xfrm>
            <a:off x="2514600" y="1813656"/>
            <a:ext cx="13258800" cy="84532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1609278"/>
            <a:ext cx="17894875" cy="4822732"/>
          </a:xfrm>
          <a:custGeom>
            <a:avLst/>
            <a:gdLst/>
            <a:ahLst/>
            <a:cxnLst/>
            <a:rect l="l" t="t" r="r" b="b"/>
            <a:pathLst>
              <a:path w="17894875" h="4822732">
                <a:moveTo>
                  <a:pt x="0" y="0"/>
                </a:moveTo>
                <a:lnTo>
                  <a:pt x="17894875" y="0"/>
                </a:lnTo>
                <a:lnTo>
                  <a:pt x="17894875" y="4822732"/>
                </a:lnTo>
                <a:lnTo>
                  <a:pt x="0" y="4822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283" t="-109210" r="-23317" b="-51047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880783" y="3967670"/>
            <a:ext cx="12183464" cy="6319330"/>
          </a:xfrm>
          <a:custGeom>
            <a:avLst/>
            <a:gdLst/>
            <a:ahLst/>
            <a:cxnLst/>
            <a:rect l="l" t="t" r="r" b="b"/>
            <a:pathLst>
              <a:path w="12183464" h="6319330">
                <a:moveTo>
                  <a:pt x="0" y="0"/>
                </a:moveTo>
                <a:lnTo>
                  <a:pt x="12183465" y="0"/>
                </a:lnTo>
                <a:lnTo>
                  <a:pt x="12183465" y="6319330"/>
                </a:lnTo>
                <a:lnTo>
                  <a:pt x="0" y="6319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542" b="-154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012902" y="5258"/>
            <a:ext cx="8262196" cy="18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01"/>
              </a:lnSpc>
              <a:spcBef>
                <a:spcPct val="0"/>
              </a:spcBef>
            </a:pPr>
            <a:r>
              <a:rPr lang="en-US" sz="10715">
                <a:solidFill>
                  <a:srgbClr val="FFFFFF"/>
                </a:solidFill>
                <a:latin typeface="TT Octosquares Compressed"/>
              </a:rPr>
              <a:t>WELCOME SCREEN</a:t>
            </a:r>
          </a:p>
        </p:txBody>
      </p:sp>
    </p:spTree>
    <p:extLst>
      <p:ext uri="{BB962C8B-B14F-4D97-AF65-F5344CB8AC3E}">
        <p14:creationId xmlns:p14="http://schemas.microsoft.com/office/powerpoint/2010/main" val="270996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54746" y="2464749"/>
            <a:ext cx="18397491" cy="5247172"/>
          </a:xfrm>
          <a:custGeom>
            <a:avLst/>
            <a:gdLst/>
            <a:ahLst/>
            <a:cxnLst/>
            <a:rect l="l" t="t" r="r" b="b"/>
            <a:pathLst>
              <a:path w="18397491" h="5247172">
                <a:moveTo>
                  <a:pt x="0" y="0"/>
                </a:moveTo>
                <a:lnTo>
                  <a:pt x="18397492" y="0"/>
                </a:lnTo>
                <a:lnTo>
                  <a:pt x="18397492" y="5247171"/>
                </a:lnTo>
                <a:lnTo>
                  <a:pt x="0" y="52471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578" t="-119833" r="-22081" b="-2435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979201" y="5252178"/>
            <a:ext cx="13256514" cy="7088020"/>
          </a:xfrm>
          <a:custGeom>
            <a:avLst/>
            <a:gdLst/>
            <a:ahLst/>
            <a:cxnLst/>
            <a:rect l="l" t="t" r="r" b="b"/>
            <a:pathLst>
              <a:path w="13256514" h="7088020">
                <a:moveTo>
                  <a:pt x="0" y="0"/>
                </a:moveTo>
                <a:lnTo>
                  <a:pt x="13256513" y="0"/>
                </a:lnTo>
                <a:lnTo>
                  <a:pt x="13256513" y="7088020"/>
                </a:lnTo>
                <a:lnTo>
                  <a:pt x="0" y="7088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012902" y="5258"/>
            <a:ext cx="8262196" cy="18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01"/>
              </a:lnSpc>
              <a:spcBef>
                <a:spcPct val="0"/>
              </a:spcBef>
            </a:pPr>
            <a:r>
              <a:rPr lang="en-US" sz="10715">
                <a:solidFill>
                  <a:srgbClr val="FFFFFF"/>
                </a:solidFill>
                <a:latin typeface="TT Octosquares Compressed"/>
              </a:rPr>
              <a:t>END SCREEN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012902" y="5258"/>
            <a:ext cx="8262196" cy="18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MODE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6EC42A-3531-9068-0837-AB2CEAA6F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2699" r="38750" b="7143"/>
          <a:stretch/>
        </p:blipFill>
        <p:spPr>
          <a:xfrm>
            <a:off x="3352800" y="1416222"/>
            <a:ext cx="11582400" cy="88622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012902" y="5258"/>
            <a:ext cx="8262196" cy="18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MODE O/P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B396AE-EA75-0C04-AAE8-C63417AB8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638300"/>
            <a:ext cx="15925800" cy="83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0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012902" y="5258"/>
            <a:ext cx="9236498" cy="1854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001"/>
              </a:lnSpc>
              <a:spcBef>
                <a:spcPct val="0"/>
              </a:spcBef>
            </a:pPr>
            <a:r>
              <a:rPr lang="en-US" sz="10715" dirty="0">
                <a:solidFill>
                  <a:srgbClr val="FFFFFF"/>
                </a:solidFill>
                <a:latin typeface="TT Octosquares Compressed"/>
              </a:rPr>
              <a:t>MODE O/P ON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BB373D-81E3-351B-194F-32E7EBA82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831130"/>
            <a:ext cx="16478250" cy="88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8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99</Words>
  <Application>Microsoft Office PowerPoint</Application>
  <PresentationFormat>Custom</PresentationFormat>
  <Paragraphs>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TT Octosquares Compressed</vt:lpstr>
      <vt:lpstr>Open Sans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Technology Presentation</dc:title>
  <cp:lastModifiedBy>Viral Bhoi</cp:lastModifiedBy>
  <cp:revision>9</cp:revision>
  <dcterms:created xsi:type="dcterms:W3CDTF">2006-08-16T00:00:00Z</dcterms:created>
  <dcterms:modified xsi:type="dcterms:W3CDTF">2024-04-24T06:30:45Z</dcterms:modified>
  <dc:identifier>DAGDQBM7wK4</dc:identifier>
</cp:coreProperties>
</file>