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0116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84" d="100"/>
          <a:sy n="84" d="100"/>
        </p:scale>
        <p:origin x="16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122363"/>
            <a:ext cx="15087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602038"/>
            <a:ext cx="15087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AB83-4CD2-414C-A5AB-3C4DC41AEDC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B3DD-FFE3-4395-9EC4-C000B052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AB83-4CD2-414C-A5AB-3C4DC41AEDC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B3DD-FFE3-4395-9EC4-C000B052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365125"/>
            <a:ext cx="433768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365125"/>
            <a:ext cx="1276159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AB83-4CD2-414C-A5AB-3C4DC41AEDC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B3DD-FFE3-4395-9EC4-C000B052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9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AB83-4CD2-414C-A5AB-3C4DC41AEDC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B3DD-FFE3-4395-9EC4-C000B052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5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1709739"/>
            <a:ext cx="173507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4589464"/>
            <a:ext cx="173507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AB83-4CD2-414C-A5AB-3C4DC41AEDC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B3DD-FFE3-4395-9EC4-C000B052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0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1825625"/>
            <a:ext cx="85496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1825625"/>
            <a:ext cx="85496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AB83-4CD2-414C-A5AB-3C4DC41AEDC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B3DD-FFE3-4395-9EC4-C000B052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7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365126"/>
            <a:ext cx="173507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1681163"/>
            <a:ext cx="85103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2505075"/>
            <a:ext cx="851034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1681163"/>
            <a:ext cx="85522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2505075"/>
            <a:ext cx="85522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AB83-4CD2-414C-A5AB-3C4DC41AEDC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B3DD-FFE3-4395-9EC4-C000B052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2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AB83-4CD2-414C-A5AB-3C4DC41AEDC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B3DD-FFE3-4395-9EC4-C000B052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0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AB83-4CD2-414C-A5AB-3C4DC41AEDC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B3DD-FFE3-4395-9EC4-C000B052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7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457200"/>
            <a:ext cx="64881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987426"/>
            <a:ext cx="1018413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057400"/>
            <a:ext cx="64881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AB83-4CD2-414C-A5AB-3C4DC41AEDC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B3DD-FFE3-4395-9EC4-C000B052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9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457200"/>
            <a:ext cx="64881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987426"/>
            <a:ext cx="1018413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057400"/>
            <a:ext cx="64881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AB83-4CD2-414C-A5AB-3C4DC41AEDC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B3DD-FFE3-4395-9EC4-C000B052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3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365126"/>
            <a:ext cx="17350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1825625"/>
            <a:ext cx="173507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6356351"/>
            <a:ext cx="4526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AB83-4CD2-414C-A5AB-3C4DC41AEDC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6356351"/>
            <a:ext cx="6789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6356351"/>
            <a:ext cx="4526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BB3DD-FFE3-4395-9EC4-C000B052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7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2DE19B-ECEF-41E5-9DE2-6E235F50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023" y="0"/>
            <a:ext cx="6858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46902D-6267-469A-A5B8-E350C822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1" y="0"/>
            <a:ext cx="13153292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A21F44-BCC8-43C9-BF60-124229C403AE}"/>
              </a:ext>
            </a:extLst>
          </p:cNvPr>
          <p:cNvSpPr txBox="1"/>
          <p:nvPr/>
        </p:nvSpPr>
        <p:spPr>
          <a:xfrm>
            <a:off x="514350" y="560070"/>
            <a:ext cx="38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C56D6-DF58-403F-AC32-5C103ACFD497}"/>
              </a:ext>
            </a:extLst>
          </p:cNvPr>
          <p:cNvSpPr txBox="1"/>
          <p:nvPr/>
        </p:nvSpPr>
        <p:spPr>
          <a:xfrm>
            <a:off x="13930534" y="560070"/>
            <a:ext cx="38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1501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Carlson</dc:creator>
  <cp:lastModifiedBy>Colin Carlson</cp:lastModifiedBy>
  <cp:revision>1</cp:revision>
  <dcterms:created xsi:type="dcterms:W3CDTF">2021-07-02T19:43:25Z</dcterms:created>
  <dcterms:modified xsi:type="dcterms:W3CDTF">2021-07-02T19:48:59Z</dcterms:modified>
</cp:coreProperties>
</file>