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96012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A3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77" d="100"/>
          <a:sy n="77" d="100"/>
        </p:scale>
        <p:origin x="1545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496484"/>
            <a:ext cx="8161020" cy="3183467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4802717"/>
            <a:ext cx="7200900" cy="2207683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CCC6-78EE-449C-9344-9BD729384FF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DE0-DB3D-4183-972A-FCB51657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CCC6-78EE-449C-9344-9BD729384FF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DE0-DB3D-4183-972A-FCB51657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0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486834"/>
            <a:ext cx="2070259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486834"/>
            <a:ext cx="6090761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CCC6-78EE-449C-9344-9BD729384FF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DE0-DB3D-4183-972A-FCB51657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6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CCC6-78EE-449C-9344-9BD729384FF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DE0-DB3D-4183-972A-FCB51657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7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2279653"/>
            <a:ext cx="8281035" cy="380364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6119286"/>
            <a:ext cx="8281035" cy="20002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CCC6-78EE-449C-9344-9BD729384FF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DE0-DB3D-4183-972A-FCB51657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9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2434167"/>
            <a:ext cx="408051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2434167"/>
            <a:ext cx="408051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CCC6-78EE-449C-9344-9BD729384FF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DE0-DB3D-4183-972A-FCB51657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3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86836"/>
            <a:ext cx="828103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2241551"/>
            <a:ext cx="4061757" cy="109854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3340100"/>
            <a:ext cx="406175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2241551"/>
            <a:ext cx="4081761" cy="109854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3340100"/>
            <a:ext cx="408176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CCC6-78EE-449C-9344-9BD729384FF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DE0-DB3D-4183-972A-FCB51657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5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CCC6-78EE-449C-9344-9BD729384FF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DE0-DB3D-4183-972A-FCB51657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6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CCC6-78EE-449C-9344-9BD729384FF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DE0-DB3D-4183-972A-FCB51657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1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09600"/>
            <a:ext cx="3096637" cy="213360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316569"/>
            <a:ext cx="4860608" cy="6498167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743200"/>
            <a:ext cx="3096637" cy="508211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CCC6-78EE-449C-9344-9BD729384FF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DE0-DB3D-4183-972A-FCB51657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0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09600"/>
            <a:ext cx="3096637" cy="213360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316569"/>
            <a:ext cx="4860608" cy="6498167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743200"/>
            <a:ext cx="3096637" cy="508211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CCC6-78EE-449C-9344-9BD729384FF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DE0-DB3D-4183-972A-FCB51657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5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486836"/>
            <a:ext cx="828103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2434167"/>
            <a:ext cx="828103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8475136"/>
            <a:ext cx="216027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ECCC6-78EE-449C-9344-9BD729384FF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8475136"/>
            <a:ext cx="324040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8475136"/>
            <a:ext cx="216027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57DE0-DB3D-4183-972A-FCB51657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0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425618-D263-4848-9A2B-B486D5282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920" y="4173370"/>
            <a:ext cx="5010912" cy="4818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E1E773-8F92-4C41-9E3D-02194189C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923" y="-201958"/>
            <a:ext cx="5007429" cy="48152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335750-2F55-42D1-B322-7FFE0A303D52}"/>
              </a:ext>
            </a:extLst>
          </p:cNvPr>
          <p:cNvSpPr txBox="1"/>
          <p:nvPr/>
        </p:nvSpPr>
        <p:spPr>
          <a:xfrm>
            <a:off x="4315612" y="159886"/>
            <a:ext cx="37221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050A38"/>
                </a:solidFill>
                <a:latin typeface="Manrope ExtraBold" pitchFamily="2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BA122-512F-4C57-BD30-375BA30DD933}"/>
              </a:ext>
            </a:extLst>
          </p:cNvPr>
          <p:cNvSpPr txBox="1"/>
          <p:nvPr/>
        </p:nvSpPr>
        <p:spPr>
          <a:xfrm>
            <a:off x="4315614" y="4532046"/>
            <a:ext cx="39466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050A38"/>
                </a:solidFill>
                <a:latin typeface="Manrope ExtraBold" pitchFamily="2" charset="0"/>
              </a:rPr>
              <a:t>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1CA2B2-C234-4C3B-BB2A-9164AC67A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38" y="152035"/>
            <a:ext cx="3914837" cy="43274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1DF98D-64AD-47B0-91D8-2259C0580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438" y="4567254"/>
            <a:ext cx="3913632" cy="432609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92795E0-A610-4E5F-9C2E-55645C927910}"/>
              </a:ext>
            </a:extLst>
          </p:cNvPr>
          <p:cNvSpPr txBox="1"/>
          <p:nvPr/>
        </p:nvSpPr>
        <p:spPr>
          <a:xfrm>
            <a:off x="309441" y="152035"/>
            <a:ext cx="38664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050A38"/>
                </a:solidFill>
                <a:latin typeface="Manrope ExtraBold" pitchFamily="2" charset="0"/>
              </a:rPr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C59D54-4672-4C44-BD07-3345019B1D2D}"/>
              </a:ext>
            </a:extLst>
          </p:cNvPr>
          <p:cNvSpPr txBox="1"/>
          <p:nvPr/>
        </p:nvSpPr>
        <p:spPr>
          <a:xfrm>
            <a:off x="309442" y="4524194"/>
            <a:ext cx="40427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050A38"/>
                </a:solidFill>
                <a:latin typeface="Manrope ExtraBold" pitchFamily="2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4D9B3E-3834-49FC-81FA-CDE304C98C4A}"/>
              </a:ext>
            </a:extLst>
          </p:cNvPr>
          <p:cNvSpPr txBox="1"/>
          <p:nvPr/>
        </p:nvSpPr>
        <p:spPr>
          <a:xfrm>
            <a:off x="6773177" y="320372"/>
            <a:ext cx="279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50A38"/>
                </a:solidFill>
                <a:latin typeface="Manrope ExtraBold" pitchFamily="2" charset="0"/>
              </a:rPr>
              <a:t>*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D4E907-24FE-473C-BE2A-893224B17524}"/>
              </a:ext>
            </a:extLst>
          </p:cNvPr>
          <p:cNvSpPr txBox="1"/>
          <p:nvPr/>
        </p:nvSpPr>
        <p:spPr>
          <a:xfrm>
            <a:off x="7825727" y="2062204"/>
            <a:ext cx="279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50A38"/>
                </a:solidFill>
                <a:latin typeface="Manrope ExtraBold" pitchFamily="2" charset="0"/>
              </a:rPr>
              <a:t>*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472659-ECD7-4BEF-AE07-F8D862878C98}"/>
              </a:ext>
            </a:extLst>
          </p:cNvPr>
          <p:cNvSpPr txBox="1"/>
          <p:nvPr/>
        </p:nvSpPr>
        <p:spPr>
          <a:xfrm>
            <a:off x="7733099" y="999498"/>
            <a:ext cx="279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50A38"/>
                </a:solidFill>
                <a:latin typeface="Manrope ExtraBold" pitchFamily="2" charset="0"/>
              </a:rPr>
              <a:t>*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CE3360-F169-4A7E-A968-28B4B7814F1E}"/>
              </a:ext>
            </a:extLst>
          </p:cNvPr>
          <p:cNvSpPr txBox="1"/>
          <p:nvPr/>
        </p:nvSpPr>
        <p:spPr>
          <a:xfrm>
            <a:off x="7080558" y="999498"/>
            <a:ext cx="279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50A38"/>
                </a:solidFill>
                <a:latin typeface="Manrope ExtraBold" pitchFamily="2" charset="0"/>
              </a:rPr>
              <a:t>*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FDB53E-8C29-40C9-95AB-90F061C09655}"/>
              </a:ext>
            </a:extLst>
          </p:cNvPr>
          <p:cNvSpPr txBox="1"/>
          <p:nvPr/>
        </p:nvSpPr>
        <p:spPr>
          <a:xfrm>
            <a:off x="6655215" y="2600688"/>
            <a:ext cx="279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50A38"/>
                </a:solidFill>
                <a:latin typeface="Manrope ExtraBold" pitchFamily="2" charset="0"/>
              </a:rPr>
              <a:t>*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25E4D3-8C45-4E9F-BC42-6711D16307FA}"/>
              </a:ext>
            </a:extLst>
          </p:cNvPr>
          <p:cNvSpPr txBox="1"/>
          <p:nvPr/>
        </p:nvSpPr>
        <p:spPr>
          <a:xfrm>
            <a:off x="5826713" y="999498"/>
            <a:ext cx="279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50A38"/>
                </a:solidFill>
                <a:latin typeface="Manrope ExtraBold" pitchFamily="2" charset="0"/>
              </a:rPr>
              <a:t>*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8CBCBC-C352-483E-8EFF-99E537C7CE61}"/>
              </a:ext>
            </a:extLst>
          </p:cNvPr>
          <p:cNvSpPr txBox="1"/>
          <p:nvPr/>
        </p:nvSpPr>
        <p:spPr>
          <a:xfrm>
            <a:off x="5734086" y="2062204"/>
            <a:ext cx="279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50A38"/>
                </a:solidFill>
                <a:latin typeface="Manrope ExtraBold" pitchFamily="2" charset="0"/>
              </a:rPr>
              <a:t>*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4C4257-B7B0-4586-A814-6DDF9744404C}"/>
              </a:ext>
            </a:extLst>
          </p:cNvPr>
          <p:cNvSpPr txBox="1"/>
          <p:nvPr/>
        </p:nvSpPr>
        <p:spPr>
          <a:xfrm>
            <a:off x="6772423" y="4692306"/>
            <a:ext cx="279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50A38"/>
                </a:solidFill>
                <a:latin typeface="Manrope ExtraBold" pitchFamily="2" charset="0"/>
              </a:rPr>
              <a:t>*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DDE7A6-BBDB-4FA3-9915-03AF818AB67F}"/>
              </a:ext>
            </a:extLst>
          </p:cNvPr>
          <p:cNvSpPr txBox="1"/>
          <p:nvPr/>
        </p:nvSpPr>
        <p:spPr>
          <a:xfrm>
            <a:off x="7824973" y="6434138"/>
            <a:ext cx="279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50A38"/>
                </a:solidFill>
                <a:latin typeface="Manrope ExtraBold" pitchFamily="2" charset="0"/>
              </a:rPr>
              <a:t>*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8A7C70-CAAD-4E0C-B2DC-3EA693B6730B}"/>
              </a:ext>
            </a:extLst>
          </p:cNvPr>
          <p:cNvSpPr txBox="1"/>
          <p:nvPr/>
        </p:nvSpPr>
        <p:spPr>
          <a:xfrm>
            <a:off x="7732345" y="5371432"/>
            <a:ext cx="279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50A38"/>
                </a:solidFill>
                <a:latin typeface="Manrope ExtraBold" pitchFamily="2" charset="0"/>
              </a:rPr>
              <a:t>*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CE1580-7E9D-4B22-AACA-188CCAEAD822}"/>
              </a:ext>
            </a:extLst>
          </p:cNvPr>
          <p:cNvSpPr txBox="1"/>
          <p:nvPr/>
        </p:nvSpPr>
        <p:spPr>
          <a:xfrm>
            <a:off x="7079804" y="5371432"/>
            <a:ext cx="279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50A38"/>
                </a:solidFill>
                <a:latin typeface="Manrope ExtraBold" pitchFamily="2" charset="0"/>
              </a:rPr>
              <a:t>*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D2CF9D-1C5A-468E-B5E8-5085ACA75739}"/>
              </a:ext>
            </a:extLst>
          </p:cNvPr>
          <p:cNvSpPr txBox="1"/>
          <p:nvPr/>
        </p:nvSpPr>
        <p:spPr>
          <a:xfrm>
            <a:off x="6654461" y="6972622"/>
            <a:ext cx="279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50A38"/>
                </a:solidFill>
                <a:latin typeface="Manrope ExtraBold" pitchFamily="2" charset="0"/>
              </a:rPr>
              <a:t>*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1D26EF-114A-4B91-AF70-05F7A65B9072}"/>
              </a:ext>
            </a:extLst>
          </p:cNvPr>
          <p:cNvSpPr txBox="1"/>
          <p:nvPr/>
        </p:nvSpPr>
        <p:spPr>
          <a:xfrm>
            <a:off x="5825959" y="5371432"/>
            <a:ext cx="279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50A38"/>
                </a:solidFill>
                <a:latin typeface="Manrope ExtraBold" pitchFamily="2" charset="0"/>
              </a:rPr>
              <a:t>*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C19932-25F8-4320-83D5-BC4490BFF13C}"/>
              </a:ext>
            </a:extLst>
          </p:cNvPr>
          <p:cNvSpPr txBox="1"/>
          <p:nvPr/>
        </p:nvSpPr>
        <p:spPr>
          <a:xfrm>
            <a:off x="5733332" y="6434138"/>
            <a:ext cx="279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50A38"/>
                </a:solidFill>
                <a:latin typeface="Manrope ExtraBold" pitchFamily="2" charset="0"/>
              </a:rPr>
              <a:t>*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4FC362-F03B-45A3-8C55-F2EB93C7270E}"/>
              </a:ext>
            </a:extLst>
          </p:cNvPr>
          <p:cNvSpPr txBox="1"/>
          <p:nvPr/>
        </p:nvSpPr>
        <p:spPr>
          <a:xfrm>
            <a:off x="6897478" y="6970971"/>
            <a:ext cx="279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50A38"/>
                </a:solidFill>
                <a:latin typeface="Manrope ExtraBold" pitchFamily="2" charset="0"/>
              </a:rPr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1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19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Manrope ExtraBold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Carlson</dc:creator>
  <cp:lastModifiedBy>Colin Carlson</cp:lastModifiedBy>
  <cp:revision>21</cp:revision>
  <dcterms:created xsi:type="dcterms:W3CDTF">2021-07-08T00:29:30Z</dcterms:created>
  <dcterms:modified xsi:type="dcterms:W3CDTF">2021-07-15T17:48:47Z</dcterms:modified>
</cp:coreProperties>
</file>