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972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A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646133"/>
            <a:ext cx="9326880" cy="350181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2989"/>
            <a:ext cx="8229600" cy="242845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35517"/>
            <a:ext cx="236601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35517"/>
            <a:ext cx="696087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507618"/>
            <a:ext cx="9464040" cy="418401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731215"/>
            <a:ext cx="9464040" cy="22002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677584"/>
            <a:ext cx="46634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677584"/>
            <a:ext cx="46634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35519"/>
            <a:ext cx="946404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465706"/>
            <a:ext cx="4642008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674110"/>
            <a:ext cx="46420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465706"/>
            <a:ext cx="4664869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674110"/>
            <a:ext cx="466486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448226"/>
            <a:ext cx="5554980" cy="714798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448226"/>
            <a:ext cx="5554980" cy="714798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35519"/>
            <a:ext cx="94640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677584"/>
            <a:ext cx="94640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9322649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5F48154-3021-448D-B0FB-D71F897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75" y="4670376"/>
            <a:ext cx="4247777" cy="38872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C0A54C-8D95-4625-B671-9E47DF37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84" y="586741"/>
            <a:ext cx="4251960" cy="38911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1C131C-588F-4B8B-B9BF-2B70B01D8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80" y="165258"/>
            <a:ext cx="5070301" cy="4640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2795E0-A610-4E5F-9C2E-55645C927910}"/>
              </a:ext>
            </a:extLst>
          </p:cNvPr>
          <p:cNvSpPr txBox="1"/>
          <p:nvPr/>
        </p:nvSpPr>
        <p:spPr>
          <a:xfrm>
            <a:off x="379418" y="584355"/>
            <a:ext cx="386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59D54-4672-4C44-BD07-3345019B1D2D}"/>
              </a:ext>
            </a:extLst>
          </p:cNvPr>
          <p:cNvSpPr txBox="1"/>
          <p:nvPr/>
        </p:nvSpPr>
        <p:spPr>
          <a:xfrm>
            <a:off x="379419" y="4670376"/>
            <a:ext cx="4042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35750-2F55-42D1-B322-7FFE0A303D52}"/>
              </a:ext>
            </a:extLst>
          </p:cNvPr>
          <p:cNvSpPr txBox="1"/>
          <p:nvPr/>
        </p:nvSpPr>
        <p:spPr>
          <a:xfrm>
            <a:off x="5391092" y="500813"/>
            <a:ext cx="37221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BA122-512F-4C57-BD30-375BA30DD933}"/>
              </a:ext>
            </a:extLst>
          </p:cNvPr>
          <p:cNvSpPr txBox="1"/>
          <p:nvPr/>
        </p:nvSpPr>
        <p:spPr>
          <a:xfrm>
            <a:off x="5391094" y="4586835"/>
            <a:ext cx="3946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F3EA-B5BC-44F1-9537-B6D18EBA7AC9}"/>
              </a:ext>
            </a:extLst>
          </p:cNvPr>
          <p:cNvSpPr txBox="1"/>
          <p:nvPr/>
        </p:nvSpPr>
        <p:spPr>
          <a:xfrm>
            <a:off x="8859176" y="1320362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C35A7E-453C-4C80-9DAC-C7C3259E7AAE}"/>
              </a:ext>
            </a:extLst>
          </p:cNvPr>
          <p:cNvSpPr txBox="1"/>
          <p:nvPr/>
        </p:nvSpPr>
        <p:spPr>
          <a:xfrm>
            <a:off x="8233350" y="1304499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C89E3-4AF7-4B34-99F9-CE116484ED9B}"/>
              </a:ext>
            </a:extLst>
          </p:cNvPr>
          <p:cNvSpPr txBox="1"/>
          <p:nvPr/>
        </p:nvSpPr>
        <p:spPr>
          <a:xfrm>
            <a:off x="7796977" y="287515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916C1-C2A1-43E8-81BF-3C0452E17F06}"/>
              </a:ext>
            </a:extLst>
          </p:cNvPr>
          <p:cNvSpPr txBox="1"/>
          <p:nvPr/>
        </p:nvSpPr>
        <p:spPr>
          <a:xfrm>
            <a:off x="6956878" y="1323161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4EAD7-BF85-49F2-BE47-7EB8289830B8}"/>
              </a:ext>
            </a:extLst>
          </p:cNvPr>
          <p:cNvSpPr txBox="1"/>
          <p:nvPr/>
        </p:nvSpPr>
        <p:spPr>
          <a:xfrm>
            <a:off x="7918272" y="68282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71635-160A-4796-8C72-75DA3C4DFB5D}"/>
              </a:ext>
            </a:extLst>
          </p:cNvPr>
          <p:cNvSpPr txBox="1"/>
          <p:nvPr/>
        </p:nvSpPr>
        <p:spPr>
          <a:xfrm>
            <a:off x="8966474" y="2347633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93D758-170E-438A-9560-DDCA8BB3E3A6}"/>
              </a:ext>
            </a:extLst>
          </p:cNvPr>
          <p:cNvSpPr txBox="1"/>
          <p:nvPr/>
        </p:nvSpPr>
        <p:spPr>
          <a:xfrm>
            <a:off x="6834401" y="2356964"/>
            <a:ext cx="319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90C847-7A67-45AA-8C96-86B9A0EC33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3080" y="4237400"/>
            <a:ext cx="5065931" cy="46360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8364126-1C47-41FB-9B3E-817412C93144}"/>
              </a:ext>
            </a:extLst>
          </p:cNvPr>
          <p:cNvSpPr txBox="1"/>
          <p:nvPr/>
        </p:nvSpPr>
        <p:spPr>
          <a:xfrm>
            <a:off x="7918272" y="4746257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E83D9-98B4-4735-8226-A7466D518A76}"/>
              </a:ext>
            </a:extLst>
          </p:cNvPr>
          <p:cNvSpPr txBox="1"/>
          <p:nvPr/>
        </p:nvSpPr>
        <p:spPr>
          <a:xfrm>
            <a:off x="8966474" y="6419775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D94A78-0ACD-4FF0-A669-CEC774D7B98C}"/>
              </a:ext>
            </a:extLst>
          </p:cNvPr>
          <p:cNvSpPr txBox="1"/>
          <p:nvPr/>
        </p:nvSpPr>
        <p:spPr>
          <a:xfrm>
            <a:off x="8214690" y="5385972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B2A9A-3ED1-4D11-B453-DC668D7F794F}"/>
              </a:ext>
            </a:extLst>
          </p:cNvPr>
          <p:cNvSpPr txBox="1"/>
          <p:nvPr/>
        </p:nvSpPr>
        <p:spPr>
          <a:xfrm>
            <a:off x="8868507" y="5395303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DB85FA-DEED-411D-BA1E-F9734917D014}"/>
              </a:ext>
            </a:extLst>
          </p:cNvPr>
          <p:cNvSpPr txBox="1"/>
          <p:nvPr/>
        </p:nvSpPr>
        <p:spPr>
          <a:xfrm>
            <a:off x="8018167" y="6934400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AC4C8E-0D19-4621-AD76-E406559DAA9D}"/>
              </a:ext>
            </a:extLst>
          </p:cNvPr>
          <p:cNvSpPr txBox="1"/>
          <p:nvPr/>
        </p:nvSpPr>
        <p:spPr>
          <a:xfrm>
            <a:off x="7771221" y="6934185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57A46-BF69-4B0F-B7C0-528603E5C8A4}"/>
              </a:ext>
            </a:extLst>
          </p:cNvPr>
          <p:cNvSpPr txBox="1"/>
          <p:nvPr/>
        </p:nvSpPr>
        <p:spPr>
          <a:xfrm>
            <a:off x="6928887" y="5395303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BF931-DD7E-4B08-8A7A-5C3D2729C5BE}"/>
              </a:ext>
            </a:extLst>
          </p:cNvPr>
          <p:cNvSpPr txBox="1"/>
          <p:nvPr/>
        </p:nvSpPr>
        <p:spPr>
          <a:xfrm>
            <a:off x="6834401" y="6419775"/>
            <a:ext cx="3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1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15</cp:revision>
  <dcterms:created xsi:type="dcterms:W3CDTF">2021-07-08T00:29:30Z</dcterms:created>
  <dcterms:modified xsi:type="dcterms:W3CDTF">2021-07-15T05:20:45Z</dcterms:modified>
</cp:coreProperties>
</file>