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AF87-9AE8-3D22-C634-D2F981EE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DDCF-CA0E-DF49-4AB7-EF5339CBF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771F-7BBF-CD8B-87DD-63D609C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A216-241E-250E-9436-DDE92FDA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B085-90C1-3D9A-E797-08CF968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2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9B52-24A5-E6E7-F683-856B232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E8D7-D081-2064-7938-A578D832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7BB6-F0A8-8E36-E637-99FA9756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8EBF-1A67-7D5E-AAF3-DAB2DA41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80BD-8A81-81EA-06EC-215E373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2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5814-C38E-CA3D-4C94-E271A81D6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DD0A2-BCDE-5381-E18D-BAEBF806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D348-F2D3-C351-9B19-DEA46983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E7A3-3720-896F-83B0-5BB0014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14E6-35E2-238B-6D3E-ABB229BA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99EC-79DA-A1B9-BC10-24FE5D16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6067-B751-BA9C-EBF2-945F3C83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616F-B8E9-697D-A388-0352EED8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5F5D-A8F9-409C-028D-86E33156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9D59-E9E3-A53C-F54B-3ABA052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280-EEE7-DACE-92CE-D622FA9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A701B-76CF-288C-C61B-6AFFCC52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B510-F9FA-DF0E-3D36-7875F50E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716B-13ED-8A29-C36F-90DD34EC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2D9E-5703-97EA-5064-4ECB7776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755D-3E73-F92B-D654-467F183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051F-82DE-6C1B-74D1-1C077793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6FFD4-110A-34E3-758D-2AF1D352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3D711-E45C-A2FB-C6AB-E62CF836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33AB-4ECF-BFB8-4465-515377D5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A9FC-DC8B-97EC-49AE-2B20801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9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4BCF-6926-DDAB-6D5D-A24D6B0A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94AE-A083-02D3-5AF9-00D31DEB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609C-CCA1-CDE5-821E-D229293A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D675B-9754-490F-2CEC-255E10AD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65075-A12F-73B5-396A-BCF5EF304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96791-03CA-02A8-BD7E-B982214D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A93A3-BC40-6EE4-1AB1-E7D361E7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C9DB5-3396-91F2-05B1-4D9982CD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6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15E4-3C71-B2CD-84D7-E4D1B002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7EE30-5D9E-E6CB-FE4E-2AD719FA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131C6-5135-0961-1ACD-3718A689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54AE-D713-4013-B42F-7E65B626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0D12D-C543-9935-0365-6A360F5A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D377-D61E-DFCC-5020-99268227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1A3A-9B8C-F646-80AA-63ED0EA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F95-7123-3998-3D42-6C919B4B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E222-56CF-AC48-FBE0-A9D15AAF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84D0D-E2D5-000E-E33D-1178B388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C396-83D4-7EE1-6AE9-9EDFE3C8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BC71-983F-9F16-8375-D6F8883A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FF21-E3BB-94FA-3E0B-ECA950A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E12E-244F-C2C7-3B8B-891BCB03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AE90B-5BAE-4C8A-E80C-9C3C9989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9D75-DB19-A2AD-6A5A-27282E8C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EC95C-B204-3DCC-A779-16A0B357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163AD-2855-7875-ECE7-B8FA1AA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EE4F-84AA-EDA6-0A8B-F1795A26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10EB9-069B-47B5-B922-895F2314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801F-65ED-418A-E5D1-41AB4D1F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B0A2-B410-FD57-94A5-8B88F9EF6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04-19CA-412B-9770-578BDD4D631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6826-5F86-43E9-919C-BEB2E51EC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F004-8A15-44F5-1498-F480DB09A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754E-70E8-4B4E-B0A8-C3767C33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3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F85B-D24E-10CD-B104-BBBA45CBC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7164"/>
            <a:ext cx="12192000" cy="2387600"/>
          </a:xfrm>
        </p:spPr>
        <p:txBody>
          <a:bodyPr>
            <a:normAutofit/>
          </a:bodyPr>
          <a:lstStyle/>
          <a:p>
            <a:r>
              <a:rPr lang="en-US" sz="8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  <a:t>WatchDawg</a:t>
            </a:r>
            <a:br>
              <a:rPr lang="en-US" sz="8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</a:b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Arial"/>
              </a:rPr>
              <a:t>						-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Keeping your models on the right track</a:t>
            </a:r>
            <a:endParaRPr lang="en-IN" sz="22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8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E90-FF4A-83CA-FE78-9EC5E8BE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4400" b="1" dirty="0">
                <a:solidFill>
                  <a:srgbClr val="FE79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8486-B9A3-4E8C-7869-7EC8C6BC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ML-Specific Monitoring</a:t>
            </a:r>
            <a:r>
              <a:rPr lang="en-US" sz="2400" dirty="0"/>
              <a:t>: Existing solutions are generic and don’t address the unique needs of machine learning workflows. Our tool tracks both system performance (CPU, GPU, memory) and ML-specific logs (training parameters, losses).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/>
              <a:t>Seamless Background Logging</a:t>
            </a:r>
            <a:r>
              <a:rPr lang="en-US" sz="2400" dirty="0"/>
              <a:t>: With a single function call, our package runs in the background, exporting logs to a central server without disrupting model training.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/>
              <a:t>Cross-Platform &amp; Pre-Configured</a:t>
            </a:r>
            <a:r>
              <a:rPr lang="en-US" sz="2400" dirty="0"/>
              <a:t>: Our platform-independent solution includes a downloadable, pre-configured logging executable, simplifying integration into any training setup.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30" name="Picture 6" descr="Setup Prometheus and Grafana monitoring on Kubernetes cluster using Helm |  by Ankit Gangwar | Globant | Medium">
            <a:extLst>
              <a:ext uri="{FF2B5EF4-FFF2-40B4-BE49-F238E27FC236}">
                <a16:creationId xmlns:a16="http://schemas.microsoft.com/office/drawing/2014/main" id="{230B9537-E758-0B06-8DBE-C39D8E1A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665" y="5391078"/>
            <a:ext cx="2705193" cy="119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Relic | Vivantio">
            <a:extLst>
              <a:ext uri="{FF2B5EF4-FFF2-40B4-BE49-F238E27FC236}">
                <a16:creationId xmlns:a16="http://schemas.microsoft.com/office/drawing/2014/main" id="{48C7B5E6-21AC-515D-D249-BA72A26C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8"/>
          <a:stretch/>
        </p:blipFill>
        <p:spPr bwMode="auto">
          <a:xfrm>
            <a:off x="7395367" y="5410742"/>
            <a:ext cx="2073654" cy="1190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2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FAF-8DC7-C83D-648D-56F91045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Proposed</a:t>
            </a:r>
            <a:r>
              <a:rPr lang="en-US" sz="4400" b="1" dirty="0">
                <a:solidFill>
                  <a:srgbClr val="FE79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66A2-F7EB-2442-6366-E4F69140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774" cy="4351338"/>
          </a:xfrm>
        </p:spPr>
        <p:txBody>
          <a:bodyPr/>
          <a:lstStyle/>
          <a:p>
            <a:r>
              <a:rPr lang="en-US" dirty="0"/>
              <a:t>We will create a Python package that can be invoked within the training file.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40EBA-4A8D-6126-3135-9088640A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05" y="762768"/>
            <a:ext cx="4875395" cy="53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FAF-8DC7-C83D-648D-56F91045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Proposed</a:t>
            </a:r>
            <a:r>
              <a:rPr lang="en-US" sz="4400" b="1" dirty="0">
                <a:solidFill>
                  <a:srgbClr val="FE79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Solution (System Architecture)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WatchDawg       - Keeping your models on the right track</vt:lpstr>
      <vt:lpstr>Problem Statement</vt:lpstr>
      <vt:lpstr>Proposed Solution</vt:lpstr>
      <vt:lpstr>Proposed Solution (System Architecture)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Viral Gupta</dc:creator>
  <cp:lastModifiedBy>Viral Gupta</cp:lastModifiedBy>
  <cp:revision>1</cp:revision>
  <dcterms:created xsi:type="dcterms:W3CDTF">2024-09-13T07:31:09Z</dcterms:created>
  <dcterms:modified xsi:type="dcterms:W3CDTF">2024-09-13T08:10:28Z</dcterms:modified>
</cp:coreProperties>
</file>