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26" r:id="rId4"/>
    <p:sldId id="312" r:id="rId5"/>
    <p:sldId id="311" r:id="rId6"/>
    <p:sldId id="313" r:id="rId7"/>
    <p:sldId id="327" r:id="rId8"/>
    <p:sldId id="328" r:id="rId9"/>
    <p:sldId id="329" r:id="rId10"/>
    <p:sldId id="324" r:id="rId11"/>
    <p:sldId id="331" r:id="rId12"/>
    <p:sldId id="335" r:id="rId13"/>
    <p:sldId id="332" r:id="rId14"/>
    <p:sldId id="333" r:id="rId15"/>
    <p:sldId id="33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A3E723-1ADC-4E91-BD86-E4C6DAF01C56}">
          <p14:sldIdLst>
            <p14:sldId id="256"/>
            <p14:sldId id="257"/>
            <p14:sldId id="326"/>
            <p14:sldId id="312"/>
            <p14:sldId id="311"/>
            <p14:sldId id="313"/>
            <p14:sldId id="327"/>
            <p14:sldId id="328"/>
            <p14:sldId id="329"/>
            <p14:sldId id="324"/>
            <p14:sldId id="331"/>
            <p14:sldId id="335"/>
            <p14:sldId id="332"/>
            <p14:sldId id="333"/>
            <p14:sldId id="33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88" d="100"/>
          <a:sy n="88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1A710-0C77-4E4C-9658-9A657DC8A474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49370A-6393-4A59-91DA-FFE09FEE0014}">
      <dgm:prSet/>
      <dgm:spPr/>
      <dgm:t>
        <a:bodyPr/>
        <a:lstStyle/>
        <a:p>
          <a:r>
            <a:rPr lang="en-US" b="0" dirty="0"/>
            <a:t>Popular SQL APIs</a:t>
          </a:r>
          <a:endParaRPr lang="en-US" dirty="0"/>
        </a:p>
      </dgm:t>
    </dgm:pt>
    <dgm:pt modelId="{9B52CDB3-5413-442C-846D-D458E278B861}" type="parTrans" cxnId="{C89FEB3D-EE9C-497D-9AC2-A774FB3AF541}">
      <dgm:prSet/>
      <dgm:spPr/>
      <dgm:t>
        <a:bodyPr/>
        <a:lstStyle/>
        <a:p>
          <a:endParaRPr lang="en-US"/>
        </a:p>
      </dgm:t>
    </dgm:pt>
    <dgm:pt modelId="{798862A8-6CF9-44F9-9D4B-1FDC9F957EAB}" type="sibTrans" cxnId="{C89FEB3D-EE9C-497D-9AC2-A774FB3AF541}">
      <dgm:prSet/>
      <dgm:spPr/>
      <dgm:t>
        <a:bodyPr/>
        <a:lstStyle/>
        <a:p>
          <a:endParaRPr lang="en-US"/>
        </a:p>
      </dgm:t>
    </dgm:pt>
    <dgm:pt modelId="{FC4C2FB8-D98F-4EB9-9DF1-CAC8F5298484}">
      <dgm:prSet/>
      <dgm:spPr/>
      <dgm:t>
        <a:bodyPr/>
        <a:lstStyle/>
        <a:p>
          <a:r>
            <a:rPr lang="en-US" dirty="0"/>
            <a:t>Connecting Python apps to a database</a:t>
          </a:r>
        </a:p>
      </dgm:t>
    </dgm:pt>
    <dgm:pt modelId="{1843F993-F005-46C4-BECA-2FB743DE1FF5}" type="parTrans" cxnId="{AFAAA31F-1B20-4D6C-8DDC-9663A394B8B4}">
      <dgm:prSet/>
      <dgm:spPr/>
      <dgm:t>
        <a:bodyPr/>
        <a:lstStyle/>
        <a:p>
          <a:endParaRPr lang="en-US"/>
        </a:p>
      </dgm:t>
    </dgm:pt>
    <dgm:pt modelId="{86BE4594-DF17-4BA2-9B99-9585672B6AC4}" type="sibTrans" cxnId="{AFAAA31F-1B20-4D6C-8DDC-9663A394B8B4}">
      <dgm:prSet/>
      <dgm:spPr/>
      <dgm:t>
        <a:bodyPr/>
        <a:lstStyle/>
        <a:p>
          <a:endParaRPr lang="en-US"/>
        </a:p>
      </dgm:t>
    </dgm:pt>
    <dgm:pt modelId="{F6735941-986D-41E0-AB1C-47E3B07845F3}">
      <dgm:prSet/>
      <dgm:spPr/>
      <dgm:t>
        <a:bodyPr/>
        <a:lstStyle/>
        <a:p>
          <a:r>
            <a:rPr lang="en-US" b="0" i="0" dirty="0"/>
            <a:t>How to access databases using Python</a:t>
          </a:r>
          <a:r>
            <a:rPr lang="en-US" dirty="0"/>
            <a:t> </a:t>
          </a:r>
          <a:endParaRPr lang="en-US" b="0" dirty="0"/>
        </a:p>
      </dgm:t>
    </dgm:pt>
    <dgm:pt modelId="{C9A73486-4B8A-45B7-89F7-18F5237D1CE7}" type="parTrans" cxnId="{D2049550-A803-4172-BEDB-67072CC889AD}">
      <dgm:prSet/>
      <dgm:spPr/>
      <dgm:t>
        <a:bodyPr/>
        <a:lstStyle/>
        <a:p>
          <a:endParaRPr lang="en-US"/>
        </a:p>
      </dgm:t>
    </dgm:pt>
    <dgm:pt modelId="{5DF14AB3-5727-48F2-9069-91C4D3100DD1}" type="sibTrans" cxnId="{D2049550-A803-4172-BEDB-67072CC889AD}">
      <dgm:prSet/>
      <dgm:spPr/>
      <dgm:t>
        <a:bodyPr/>
        <a:lstStyle/>
        <a:p>
          <a:endParaRPr lang="en-US"/>
        </a:p>
      </dgm:t>
    </dgm:pt>
    <dgm:pt modelId="{128615BC-ED83-45FF-993F-D5D80FECFBA7}">
      <dgm:prSet/>
      <dgm:spPr/>
      <dgm:t>
        <a:bodyPr/>
        <a:lstStyle/>
        <a:p>
          <a:r>
            <a:rPr lang="en-US" dirty="0"/>
            <a:t>Analyze and visualize data in </a:t>
          </a:r>
          <a:r>
            <a:rPr lang="en-US" dirty="0" err="1"/>
            <a:t>Jupyter</a:t>
          </a:r>
          <a:r>
            <a:rPr lang="en-US" dirty="0"/>
            <a:t> Notebooks</a:t>
          </a:r>
        </a:p>
      </dgm:t>
    </dgm:pt>
    <dgm:pt modelId="{B7C71E5C-DB7D-42AB-BE33-3C96B7C25DED}" type="parTrans" cxnId="{7B1CBE65-BB24-4EB5-BFC3-5FE79CF99562}">
      <dgm:prSet/>
      <dgm:spPr/>
      <dgm:t>
        <a:bodyPr/>
        <a:lstStyle/>
        <a:p>
          <a:endParaRPr lang="en-US"/>
        </a:p>
      </dgm:t>
    </dgm:pt>
    <dgm:pt modelId="{2C5D1D00-74DB-4F81-B9C9-2F8318CCD591}" type="sibTrans" cxnId="{7B1CBE65-BB24-4EB5-BFC3-5FE79CF99562}">
      <dgm:prSet/>
      <dgm:spPr/>
      <dgm:t>
        <a:bodyPr/>
        <a:lstStyle/>
        <a:p>
          <a:endParaRPr lang="en-US"/>
        </a:p>
      </dgm:t>
    </dgm:pt>
    <dgm:pt modelId="{CB5ADBCF-FA30-4A0A-A4C0-93349AAE2A49}" type="pres">
      <dgm:prSet presAssocID="{8D91A710-0C77-4E4C-9658-9A657DC8A474}" presName="linear" presStyleCnt="0">
        <dgm:presLayoutVars>
          <dgm:dir/>
          <dgm:animLvl val="lvl"/>
          <dgm:resizeHandles val="exact"/>
        </dgm:presLayoutVars>
      </dgm:prSet>
      <dgm:spPr/>
    </dgm:pt>
    <dgm:pt modelId="{0C787A84-6438-4F7D-B88E-E67764FC6307}" type="pres">
      <dgm:prSet presAssocID="{8E49370A-6393-4A59-91DA-FFE09FEE0014}" presName="parentLin" presStyleCnt="0"/>
      <dgm:spPr/>
    </dgm:pt>
    <dgm:pt modelId="{E783FBFF-C7E3-463D-9EE0-89FC070B0696}" type="pres">
      <dgm:prSet presAssocID="{8E49370A-6393-4A59-91DA-FFE09FEE0014}" presName="parentLeftMargin" presStyleLbl="node1" presStyleIdx="0" presStyleCnt="4"/>
      <dgm:spPr/>
    </dgm:pt>
    <dgm:pt modelId="{9F2DCEA1-9F0E-44F4-BC4F-065F0F9A73E3}" type="pres">
      <dgm:prSet presAssocID="{8E49370A-6393-4A59-91DA-FFE09FEE00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8F20CD-579A-4842-9F1E-8F506876548D}" type="pres">
      <dgm:prSet presAssocID="{8E49370A-6393-4A59-91DA-FFE09FEE0014}" presName="negativeSpace" presStyleCnt="0"/>
      <dgm:spPr/>
    </dgm:pt>
    <dgm:pt modelId="{BD9CD8F9-93F8-4D51-8A7C-B42023C488AF}" type="pres">
      <dgm:prSet presAssocID="{8E49370A-6393-4A59-91DA-FFE09FEE0014}" presName="childText" presStyleLbl="conFgAcc1" presStyleIdx="0" presStyleCnt="4">
        <dgm:presLayoutVars>
          <dgm:bulletEnabled val="1"/>
        </dgm:presLayoutVars>
      </dgm:prSet>
      <dgm:spPr/>
    </dgm:pt>
    <dgm:pt modelId="{0228E940-E413-4420-9B24-2D09296A1C50}" type="pres">
      <dgm:prSet presAssocID="{798862A8-6CF9-44F9-9D4B-1FDC9F957EAB}" presName="spaceBetweenRectangles" presStyleCnt="0"/>
      <dgm:spPr/>
    </dgm:pt>
    <dgm:pt modelId="{B1BB343F-7312-4F81-BF7A-E9CEA8475B4C}" type="pres">
      <dgm:prSet presAssocID="{FC4C2FB8-D98F-4EB9-9DF1-CAC8F5298484}" presName="parentLin" presStyleCnt="0"/>
      <dgm:spPr/>
    </dgm:pt>
    <dgm:pt modelId="{20482045-4FA4-4F60-8F2A-95FCF5BB17F2}" type="pres">
      <dgm:prSet presAssocID="{FC4C2FB8-D98F-4EB9-9DF1-CAC8F5298484}" presName="parentLeftMargin" presStyleLbl="node1" presStyleIdx="0" presStyleCnt="4"/>
      <dgm:spPr/>
    </dgm:pt>
    <dgm:pt modelId="{2EFDD16F-66A2-4B8D-85D4-A5C25F1CDB68}" type="pres">
      <dgm:prSet presAssocID="{FC4C2FB8-D98F-4EB9-9DF1-CAC8F52984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926939-E08D-4241-AD68-77490819F3B6}" type="pres">
      <dgm:prSet presAssocID="{FC4C2FB8-D98F-4EB9-9DF1-CAC8F5298484}" presName="negativeSpace" presStyleCnt="0"/>
      <dgm:spPr/>
    </dgm:pt>
    <dgm:pt modelId="{7A7F5E42-689A-42AD-9930-7A3F193609FC}" type="pres">
      <dgm:prSet presAssocID="{FC4C2FB8-D98F-4EB9-9DF1-CAC8F5298484}" presName="childText" presStyleLbl="conFgAcc1" presStyleIdx="1" presStyleCnt="4">
        <dgm:presLayoutVars>
          <dgm:bulletEnabled val="1"/>
        </dgm:presLayoutVars>
      </dgm:prSet>
      <dgm:spPr/>
    </dgm:pt>
    <dgm:pt modelId="{FE49E5FC-709C-4118-999E-DF318933AE2C}" type="pres">
      <dgm:prSet presAssocID="{86BE4594-DF17-4BA2-9B99-9585672B6AC4}" presName="spaceBetweenRectangles" presStyleCnt="0"/>
      <dgm:spPr/>
    </dgm:pt>
    <dgm:pt modelId="{2F8F9D7F-BACC-400A-B3A5-FB133B56A602}" type="pres">
      <dgm:prSet presAssocID="{F6735941-986D-41E0-AB1C-47E3B07845F3}" presName="parentLin" presStyleCnt="0"/>
      <dgm:spPr/>
    </dgm:pt>
    <dgm:pt modelId="{9A4EB6CE-E29F-4FEE-9372-480638D78ED4}" type="pres">
      <dgm:prSet presAssocID="{F6735941-986D-41E0-AB1C-47E3B07845F3}" presName="parentLeftMargin" presStyleLbl="node1" presStyleIdx="1" presStyleCnt="4"/>
      <dgm:spPr/>
    </dgm:pt>
    <dgm:pt modelId="{B309A10B-2C97-4B54-9AE7-3783AC26FB39}" type="pres">
      <dgm:prSet presAssocID="{F6735941-986D-41E0-AB1C-47E3B07845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2FDB7A-5970-484D-AEF6-F817A88C29A8}" type="pres">
      <dgm:prSet presAssocID="{F6735941-986D-41E0-AB1C-47E3B07845F3}" presName="negativeSpace" presStyleCnt="0"/>
      <dgm:spPr/>
    </dgm:pt>
    <dgm:pt modelId="{E7339DB8-F28A-40C0-8527-045830E0291C}" type="pres">
      <dgm:prSet presAssocID="{F6735941-986D-41E0-AB1C-47E3B07845F3}" presName="childText" presStyleLbl="conFgAcc1" presStyleIdx="2" presStyleCnt="4">
        <dgm:presLayoutVars>
          <dgm:bulletEnabled val="1"/>
        </dgm:presLayoutVars>
      </dgm:prSet>
      <dgm:spPr/>
    </dgm:pt>
    <dgm:pt modelId="{B43DDE99-5D4E-45A7-9C49-9738894B2659}" type="pres">
      <dgm:prSet presAssocID="{5DF14AB3-5727-48F2-9069-91C4D3100DD1}" presName="spaceBetweenRectangles" presStyleCnt="0"/>
      <dgm:spPr/>
    </dgm:pt>
    <dgm:pt modelId="{6DF24EF2-A354-4031-96CC-CD453D93FB7C}" type="pres">
      <dgm:prSet presAssocID="{128615BC-ED83-45FF-993F-D5D80FECFBA7}" presName="parentLin" presStyleCnt="0"/>
      <dgm:spPr/>
    </dgm:pt>
    <dgm:pt modelId="{964039EC-E70D-4710-801D-FE66A1D8087D}" type="pres">
      <dgm:prSet presAssocID="{128615BC-ED83-45FF-993F-D5D80FECFBA7}" presName="parentLeftMargin" presStyleLbl="node1" presStyleIdx="2" presStyleCnt="4"/>
      <dgm:spPr/>
    </dgm:pt>
    <dgm:pt modelId="{E5C1431F-CB31-484A-8C74-55B7FADBF348}" type="pres">
      <dgm:prSet presAssocID="{128615BC-ED83-45FF-993F-D5D80FECFB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BDB051-FC9F-439E-ABC3-5FED4FEB571F}" type="pres">
      <dgm:prSet presAssocID="{128615BC-ED83-45FF-993F-D5D80FECFBA7}" presName="negativeSpace" presStyleCnt="0"/>
      <dgm:spPr/>
    </dgm:pt>
    <dgm:pt modelId="{85573C7F-6A48-48D1-B4E1-0918C3F920F1}" type="pres">
      <dgm:prSet presAssocID="{128615BC-ED83-45FF-993F-D5D80FECFB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172C01-8B2A-43A9-9FFB-0C184BA3AD89}" type="presOf" srcId="{8D91A710-0C77-4E4C-9658-9A657DC8A474}" destId="{CB5ADBCF-FA30-4A0A-A4C0-93349AAE2A49}" srcOrd="0" destOrd="0" presId="urn:microsoft.com/office/officeart/2005/8/layout/list1"/>
    <dgm:cxn modelId="{5E480A08-FEAF-459F-BA0F-4906BBF3FCB4}" type="presOf" srcId="{FC4C2FB8-D98F-4EB9-9DF1-CAC8F5298484}" destId="{2EFDD16F-66A2-4B8D-85D4-A5C25F1CDB68}" srcOrd="1" destOrd="0" presId="urn:microsoft.com/office/officeart/2005/8/layout/list1"/>
    <dgm:cxn modelId="{B04DE510-151E-482F-80D3-E5DF955537AA}" type="presOf" srcId="{8E49370A-6393-4A59-91DA-FFE09FEE0014}" destId="{9F2DCEA1-9F0E-44F4-BC4F-065F0F9A73E3}" srcOrd="1" destOrd="0" presId="urn:microsoft.com/office/officeart/2005/8/layout/list1"/>
    <dgm:cxn modelId="{57BFD614-99A4-473B-A8AD-AFC8F2FCECB6}" type="presOf" srcId="{F6735941-986D-41E0-AB1C-47E3B07845F3}" destId="{B309A10B-2C97-4B54-9AE7-3783AC26FB39}" srcOrd="1" destOrd="0" presId="urn:microsoft.com/office/officeart/2005/8/layout/list1"/>
    <dgm:cxn modelId="{AFAAA31F-1B20-4D6C-8DDC-9663A394B8B4}" srcId="{8D91A710-0C77-4E4C-9658-9A657DC8A474}" destId="{FC4C2FB8-D98F-4EB9-9DF1-CAC8F5298484}" srcOrd="1" destOrd="0" parTransId="{1843F993-F005-46C4-BECA-2FB743DE1FF5}" sibTransId="{86BE4594-DF17-4BA2-9B99-9585672B6AC4}"/>
    <dgm:cxn modelId="{83050C22-1224-4205-B9DC-686553DF94AD}" type="presOf" srcId="{F6735941-986D-41E0-AB1C-47E3B07845F3}" destId="{9A4EB6CE-E29F-4FEE-9372-480638D78ED4}" srcOrd="0" destOrd="0" presId="urn:microsoft.com/office/officeart/2005/8/layout/list1"/>
    <dgm:cxn modelId="{C89FEB3D-EE9C-497D-9AC2-A774FB3AF541}" srcId="{8D91A710-0C77-4E4C-9658-9A657DC8A474}" destId="{8E49370A-6393-4A59-91DA-FFE09FEE0014}" srcOrd="0" destOrd="0" parTransId="{9B52CDB3-5413-442C-846D-D458E278B861}" sibTransId="{798862A8-6CF9-44F9-9D4B-1FDC9F957EAB}"/>
    <dgm:cxn modelId="{7B1CBE65-BB24-4EB5-BFC3-5FE79CF99562}" srcId="{8D91A710-0C77-4E4C-9658-9A657DC8A474}" destId="{128615BC-ED83-45FF-993F-D5D80FECFBA7}" srcOrd="3" destOrd="0" parTransId="{B7C71E5C-DB7D-42AB-BE33-3C96B7C25DED}" sibTransId="{2C5D1D00-74DB-4F81-B9C9-2F8318CCD591}"/>
    <dgm:cxn modelId="{EFCAFF48-0F9E-4B27-BEF8-802B4183B6CA}" type="presOf" srcId="{FC4C2FB8-D98F-4EB9-9DF1-CAC8F5298484}" destId="{20482045-4FA4-4F60-8F2A-95FCF5BB17F2}" srcOrd="0" destOrd="0" presId="urn:microsoft.com/office/officeart/2005/8/layout/list1"/>
    <dgm:cxn modelId="{D2049550-A803-4172-BEDB-67072CC889AD}" srcId="{8D91A710-0C77-4E4C-9658-9A657DC8A474}" destId="{F6735941-986D-41E0-AB1C-47E3B07845F3}" srcOrd="2" destOrd="0" parTransId="{C9A73486-4B8A-45B7-89F7-18F5237D1CE7}" sibTransId="{5DF14AB3-5727-48F2-9069-91C4D3100DD1}"/>
    <dgm:cxn modelId="{16E645A6-50AC-48E9-A79B-2C71D32D7F3B}" type="presOf" srcId="{8E49370A-6393-4A59-91DA-FFE09FEE0014}" destId="{E783FBFF-C7E3-463D-9EE0-89FC070B0696}" srcOrd="0" destOrd="0" presId="urn:microsoft.com/office/officeart/2005/8/layout/list1"/>
    <dgm:cxn modelId="{12E131A7-397A-4E37-8324-05B7F7CEF795}" type="presOf" srcId="{128615BC-ED83-45FF-993F-D5D80FECFBA7}" destId="{E5C1431F-CB31-484A-8C74-55B7FADBF348}" srcOrd="1" destOrd="0" presId="urn:microsoft.com/office/officeart/2005/8/layout/list1"/>
    <dgm:cxn modelId="{BC936DC3-F9D0-4091-B32C-99A131B13E00}" type="presOf" srcId="{128615BC-ED83-45FF-993F-D5D80FECFBA7}" destId="{964039EC-E70D-4710-801D-FE66A1D8087D}" srcOrd="0" destOrd="0" presId="urn:microsoft.com/office/officeart/2005/8/layout/list1"/>
    <dgm:cxn modelId="{6AAD75C9-D95E-4414-AEB6-3E46663306B3}" type="presParOf" srcId="{CB5ADBCF-FA30-4A0A-A4C0-93349AAE2A49}" destId="{0C787A84-6438-4F7D-B88E-E67764FC6307}" srcOrd="0" destOrd="0" presId="urn:microsoft.com/office/officeart/2005/8/layout/list1"/>
    <dgm:cxn modelId="{9A25BA20-D1CB-4E3C-9704-5934282FDE41}" type="presParOf" srcId="{0C787A84-6438-4F7D-B88E-E67764FC6307}" destId="{E783FBFF-C7E3-463D-9EE0-89FC070B0696}" srcOrd="0" destOrd="0" presId="urn:microsoft.com/office/officeart/2005/8/layout/list1"/>
    <dgm:cxn modelId="{3D399577-7399-43F4-948C-11B982C7FC17}" type="presParOf" srcId="{0C787A84-6438-4F7D-B88E-E67764FC6307}" destId="{9F2DCEA1-9F0E-44F4-BC4F-065F0F9A73E3}" srcOrd="1" destOrd="0" presId="urn:microsoft.com/office/officeart/2005/8/layout/list1"/>
    <dgm:cxn modelId="{7A6DB6C7-6E18-49B2-9A09-C83FF71423FB}" type="presParOf" srcId="{CB5ADBCF-FA30-4A0A-A4C0-93349AAE2A49}" destId="{0E8F20CD-579A-4842-9F1E-8F506876548D}" srcOrd="1" destOrd="0" presId="urn:microsoft.com/office/officeart/2005/8/layout/list1"/>
    <dgm:cxn modelId="{2FD6D67B-F861-4B36-86CD-83212802899C}" type="presParOf" srcId="{CB5ADBCF-FA30-4A0A-A4C0-93349AAE2A49}" destId="{BD9CD8F9-93F8-4D51-8A7C-B42023C488AF}" srcOrd="2" destOrd="0" presId="urn:microsoft.com/office/officeart/2005/8/layout/list1"/>
    <dgm:cxn modelId="{B2EEA2DE-8A67-4336-A7A9-4C4518FAFBF5}" type="presParOf" srcId="{CB5ADBCF-FA30-4A0A-A4C0-93349AAE2A49}" destId="{0228E940-E413-4420-9B24-2D09296A1C50}" srcOrd="3" destOrd="0" presId="urn:microsoft.com/office/officeart/2005/8/layout/list1"/>
    <dgm:cxn modelId="{4DCDF9B7-2E53-4B19-A12D-D609D9DF74A5}" type="presParOf" srcId="{CB5ADBCF-FA30-4A0A-A4C0-93349AAE2A49}" destId="{B1BB343F-7312-4F81-BF7A-E9CEA8475B4C}" srcOrd="4" destOrd="0" presId="urn:microsoft.com/office/officeart/2005/8/layout/list1"/>
    <dgm:cxn modelId="{78EC94F6-8732-45C6-9E06-0C3F6F4E1C6E}" type="presParOf" srcId="{B1BB343F-7312-4F81-BF7A-E9CEA8475B4C}" destId="{20482045-4FA4-4F60-8F2A-95FCF5BB17F2}" srcOrd="0" destOrd="0" presId="urn:microsoft.com/office/officeart/2005/8/layout/list1"/>
    <dgm:cxn modelId="{EEFA015E-EF91-4B18-891D-C8E0E8E3D0EA}" type="presParOf" srcId="{B1BB343F-7312-4F81-BF7A-E9CEA8475B4C}" destId="{2EFDD16F-66A2-4B8D-85D4-A5C25F1CDB68}" srcOrd="1" destOrd="0" presId="urn:microsoft.com/office/officeart/2005/8/layout/list1"/>
    <dgm:cxn modelId="{2BD0AFA0-0534-47C9-AA5C-11136F18B387}" type="presParOf" srcId="{CB5ADBCF-FA30-4A0A-A4C0-93349AAE2A49}" destId="{22926939-E08D-4241-AD68-77490819F3B6}" srcOrd="5" destOrd="0" presId="urn:microsoft.com/office/officeart/2005/8/layout/list1"/>
    <dgm:cxn modelId="{F85CB088-A37F-4C17-B4DB-1A40A6CE4B9B}" type="presParOf" srcId="{CB5ADBCF-FA30-4A0A-A4C0-93349AAE2A49}" destId="{7A7F5E42-689A-42AD-9930-7A3F193609FC}" srcOrd="6" destOrd="0" presId="urn:microsoft.com/office/officeart/2005/8/layout/list1"/>
    <dgm:cxn modelId="{F4A259C3-7229-45CB-9507-EAEA627131B0}" type="presParOf" srcId="{CB5ADBCF-FA30-4A0A-A4C0-93349AAE2A49}" destId="{FE49E5FC-709C-4118-999E-DF318933AE2C}" srcOrd="7" destOrd="0" presId="urn:microsoft.com/office/officeart/2005/8/layout/list1"/>
    <dgm:cxn modelId="{5A05798C-4908-461F-99A7-05707273931C}" type="presParOf" srcId="{CB5ADBCF-FA30-4A0A-A4C0-93349AAE2A49}" destId="{2F8F9D7F-BACC-400A-B3A5-FB133B56A602}" srcOrd="8" destOrd="0" presId="urn:microsoft.com/office/officeart/2005/8/layout/list1"/>
    <dgm:cxn modelId="{1A672C2F-196A-4A0C-8F28-D6DD6463A986}" type="presParOf" srcId="{2F8F9D7F-BACC-400A-B3A5-FB133B56A602}" destId="{9A4EB6CE-E29F-4FEE-9372-480638D78ED4}" srcOrd="0" destOrd="0" presId="urn:microsoft.com/office/officeart/2005/8/layout/list1"/>
    <dgm:cxn modelId="{D39F85AE-65B8-4032-8F22-7582333B1056}" type="presParOf" srcId="{2F8F9D7F-BACC-400A-B3A5-FB133B56A602}" destId="{B309A10B-2C97-4B54-9AE7-3783AC26FB39}" srcOrd="1" destOrd="0" presId="urn:microsoft.com/office/officeart/2005/8/layout/list1"/>
    <dgm:cxn modelId="{E3AC38D1-2A82-4280-97A5-654CA4CFC06E}" type="presParOf" srcId="{CB5ADBCF-FA30-4A0A-A4C0-93349AAE2A49}" destId="{DA2FDB7A-5970-484D-AEF6-F817A88C29A8}" srcOrd="9" destOrd="0" presId="urn:microsoft.com/office/officeart/2005/8/layout/list1"/>
    <dgm:cxn modelId="{66FBC768-6297-4850-85CA-D19BC3FF3C88}" type="presParOf" srcId="{CB5ADBCF-FA30-4A0A-A4C0-93349AAE2A49}" destId="{E7339DB8-F28A-40C0-8527-045830E0291C}" srcOrd="10" destOrd="0" presId="urn:microsoft.com/office/officeart/2005/8/layout/list1"/>
    <dgm:cxn modelId="{41D7297D-0FD0-4DFD-A21C-3555B2E9799F}" type="presParOf" srcId="{CB5ADBCF-FA30-4A0A-A4C0-93349AAE2A49}" destId="{B43DDE99-5D4E-45A7-9C49-9738894B2659}" srcOrd="11" destOrd="0" presId="urn:microsoft.com/office/officeart/2005/8/layout/list1"/>
    <dgm:cxn modelId="{72DE58F8-C526-458A-94E6-5023FC924BFA}" type="presParOf" srcId="{CB5ADBCF-FA30-4A0A-A4C0-93349AAE2A49}" destId="{6DF24EF2-A354-4031-96CC-CD453D93FB7C}" srcOrd="12" destOrd="0" presId="urn:microsoft.com/office/officeart/2005/8/layout/list1"/>
    <dgm:cxn modelId="{0736218D-A16D-4EFF-AAAD-2C5164E238BD}" type="presParOf" srcId="{6DF24EF2-A354-4031-96CC-CD453D93FB7C}" destId="{964039EC-E70D-4710-801D-FE66A1D8087D}" srcOrd="0" destOrd="0" presId="urn:microsoft.com/office/officeart/2005/8/layout/list1"/>
    <dgm:cxn modelId="{DC4E5176-AB06-453F-980F-C9E60EA2AFFA}" type="presParOf" srcId="{6DF24EF2-A354-4031-96CC-CD453D93FB7C}" destId="{E5C1431F-CB31-484A-8C74-55B7FADBF348}" srcOrd="1" destOrd="0" presId="urn:microsoft.com/office/officeart/2005/8/layout/list1"/>
    <dgm:cxn modelId="{63AC7387-4A75-473B-B7C0-6EB040DA3E48}" type="presParOf" srcId="{CB5ADBCF-FA30-4A0A-A4C0-93349AAE2A49}" destId="{1CBDB051-FC9F-439E-ABC3-5FED4FEB571F}" srcOrd="13" destOrd="0" presId="urn:microsoft.com/office/officeart/2005/8/layout/list1"/>
    <dgm:cxn modelId="{B8E9E144-4949-48E6-B1F3-761BD583CD80}" type="presParOf" srcId="{CB5ADBCF-FA30-4A0A-A4C0-93349AAE2A49}" destId="{85573C7F-6A48-48D1-B4E1-0918C3F920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64D1F-77DF-48F3-939B-BA8794F48B0F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0F6191-D1D6-4F84-A8DC-527A7B5118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Source</a:t>
          </a:r>
        </a:p>
      </dgm:t>
    </dgm:pt>
    <dgm:pt modelId="{3D3AFD12-C166-4ABE-9C2A-63CD93BC80BD}" type="parTrans" cxnId="{CC2D31C7-BC54-4DD7-93AB-D215DB08EA5C}">
      <dgm:prSet/>
      <dgm:spPr/>
      <dgm:t>
        <a:bodyPr/>
        <a:lstStyle/>
        <a:p>
          <a:endParaRPr lang="en-US"/>
        </a:p>
      </dgm:t>
    </dgm:pt>
    <dgm:pt modelId="{471437B6-892A-4465-9C90-0918EDE7A57E}" type="sibTrans" cxnId="{CC2D31C7-BC54-4DD7-93AB-D215DB08EA5C}">
      <dgm:prSet/>
      <dgm:spPr/>
      <dgm:t>
        <a:bodyPr/>
        <a:lstStyle/>
        <a:p>
          <a:endParaRPr lang="en-US"/>
        </a:p>
      </dgm:t>
    </dgm:pt>
    <dgm:pt modelId="{57AEE2CC-DE63-4219-B4E5-FEB0ADF2E4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Target</a:t>
          </a:r>
        </a:p>
      </dgm:t>
    </dgm:pt>
    <dgm:pt modelId="{8C817F24-D9C1-49D7-BB89-632ED5C2D793}" type="parTrans" cxnId="{B2E718E3-1554-48C8-B5BE-475A6567A7CE}">
      <dgm:prSet/>
      <dgm:spPr/>
      <dgm:t>
        <a:bodyPr/>
        <a:lstStyle/>
        <a:p>
          <a:endParaRPr lang="en-US"/>
        </a:p>
      </dgm:t>
    </dgm:pt>
    <dgm:pt modelId="{A1A75F8E-67B4-4E80-8D8F-7E066F288114}" type="sibTrans" cxnId="{B2E718E3-1554-48C8-B5BE-475A6567A7CE}">
      <dgm:prSet/>
      <dgm:spPr/>
      <dgm:t>
        <a:bodyPr/>
        <a:lstStyle/>
        <a:p>
          <a:endParaRPr lang="en-US"/>
        </a:p>
      </dgm:t>
    </dgm:pt>
    <dgm:pt modelId="{CDD64996-69A3-4F53-91D6-70A82A03C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Define</a:t>
          </a:r>
        </a:p>
      </dgm:t>
    </dgm:pt>
    <dgm:pt modelId="{8031D2AF-D5DD-4D6B-B858-6CD96C7DD072}" type="parTrans" cxnId="{81048E03-5955-41B3-8025-1270C6E3F51A}">
      <dgm:prSet/>
      <dgm:spPr/>
      <dgm:t>
        <a:bodyPr/>
        <a:lstStyle/>
        <a:p>
          <a:endParaRPr lang="en-US"/>
        </a:p>
      </dgm:t>
    </dgm:pt>
    <dgm:pt modelId="{05F56649-1452-45D9-BFD5-9F6914D170ED}" type="sibTrans" cxnId="{81048E03-5955-41B3-8025-1270C6E3F51A}">
      <dgm:prSet/>
      <dgm:spPr/>
      <dgm:t>
        <a:bodyPr/>
        <a:lstStyle/>
        <a:p>
          <a:endParaRPr lang="en-US"/>
        </a:p>
      </dgm:t>
    </dgm:pt>
    <dgm:pt modelId="{03176A6E-BE59-429D-9362-95889721BD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Finalize</a:t>
          </a:r>
        </a:p>
      </dgm:t>
    </dgm:pt>
    <dgm:pt modelId="{8B685719-AFAA-45C5-BC49-2E0725C69C31}" type="parTrans" cxnId="{5072F450-A6C0-4725-9303-245ADF053C99}">
      <dgm:prSet/>
      <dgm:spPr/>
      <dgm:t>
        <a:bodyPr/>
        <a:lstStyle/>
        <a:p>
          <a:endParaRPr lang="en-US"/>
        </a:p>
      </dgm:t>
    </dgm:pt>
    <dgm:pt modelId="{949F4DB9-5228-481A-B47F-7AFF2DC6392D}" type="sibTrans" cxnId="{5072F450-A6C0-4725-9303-245ADF053C99}">
      <dgm:prSet/>
      <dgm:spPr/>
      <dgm:t>
        <a:bodyPr/>
        <a:lstStyle/>
        <a:p>
          <a:endParaRPr lang="en-US"/>
        </a:p>
      </dgm:t>
    </dgm:pt>
    <dgm:pt modelId="{420FB84E-6FBB-45CC-AF98-A21E898EA859}" type="pres">
      <dgm:prSet presAssocID="{E9764D1F-77DF-48F3-939B-BA8794F48B0F}" presName="root" presStyleCnt="0">
        <dgm:presLayoutVars>
          <dgm:dir/>
          <dgm:resizeHandles val="exact"/>
        </dgm:presLayoutVars>
      </dgm:prSet>
      <dgm:spPr/>
    </dgm:pt>
    <dgm:pt modelId="{C98F6D6B-F72D-4E4C-B26D-A953706393EA}" type="pres">
      <dgm:prSet presAssocID="{A40F6191-D1D6-4F84-A8DC-527A7B51186A}" presName="compNode" presStyleCnt="0"/>
      <dgm:spPr/>
    </dgm:pt>
    <dgm:pt modelId="{281AB866-7810-47EC-9A84-7C1C3C8ED4F6}" type="pres">
      <dgm:prSet presAssocID="{A40F6191-D1D6-4F84-A8DC-527A7B51186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F03C27F-CAEE-46C9-A18F-A68C30A9B82C}" type="pres">
      <dgm:prSet presAssocID="{A40F6191-D1D6-4F84-A8DC-527A7B5118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D59435-00C1-4544-BB06-30A0E0003D59}" type="pres">
      <dgm:prSet presAssocID="{A40F6191-D1D6-4F84-A8DC-527A7B51186A}" presName="spaceRect" presStyleCnt="0"/>
      <dgm:spPr/>
    </dgm:pt>
    <dgm:pt modelId="{92FB436E-D5CF-46D2-B165-7348E7B7DD7C}" type="pres">
      <dgm:prSet presAssocID="{A40F6191-D1D6-4F84-A8DC-527A7B51186A}" presName="textRect" presStyleLbl="revTx" presStyleIdx="0" presStyleCnt="4">
        <dgm:presLayoutVars>
          <dgm:chMax val="1"/>
          <dgm:chPref val="1"/>
        </dgm:presLayoutVars>
      </dgm:prSet>
      <dgm:spPr/>
    </dgm:pt>
    <dgm:pt modelId="{E95E6B9F-7C0E-47A9-A2F3-D7F99D7F4D94}" type="pres">
      <dgm:prSet presAssocID="{471437B6-892A-4465-9C90-0918EDE7A57E}" presName="sibTrans" presStyleCnt="0"/>
      <dgm:spPr/>
    </dgm:pt>
    <dgm:pt modelId="{A3EB1725-B6B5-4CEF-94DE-DEB9409E2E20}" type="pres">
      <dgm:prSet presAssocID="{57AEE2CC-DE63-4219-B4E5-FEB0ADF2E490}" presName="compNode" presStyleCnt="0"/>
      <dgm:spPr/>
    </dgm:pt>
    <dgm:pt modelId="{91FC70AE-870E-43EF-87E4-4A4BA5A130BE}" type="pres">
      <dgm:prSet presAssocID="{57AEE2CC-DE63-4219-B4E5-FEB0ADF2E49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4D7DC6-A891-42E4-A7BF-0B1FFEEC95F1}" type="pres">
      <dgm:prSet presAssocID="{57AEE2CC-DE63-4219-B4E5-FEB0ADF2E4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1F352F0-2A1E-4E9D-8735-A904CEF26494}" type="pres">
      <dgm:prSet presAssocID="{57AEE2CC-DE63-4219-B4E5-FEB0ADF2E490}" presName="spaceRect" presStyleCnt="0"/>
      <dgm:spPr/>
    </dgm:pt>
    <dgm:pt modelId="{4C55D148-1AB2-4D33-8BFF-7A4E401B5421}" type="pres">
      <dgm:prSet presAssocID="{57AEE2CC-DE63-4219-B4E5-FEB0ADF2E490}" presName="textRect" presStyleLbl="revTx" presStyleIdx="1" presStyleCnt="4">
        <dgm:presLayoutVars>
          <dgm:chMax val="1"/>
          <dgm:chPref val="1"/>
        </dgm:presLayoutVars>
      </dgm:prSet>
      <dgm:spPr/>
    </dgm:pt>
    <dgm:pt modelId="{D0CD0BAB-2FD5-42FF-BF84-6CCAA0A13597}" type="pres">
      <dgm:prSet presAssocID="{A1A75F8E-67B4-4E80-8D8F-7E066F288114}" presName="sibTrans" presStyleCnt="0"/>
      <dgm:spPr/>
    </dgm:pt>
    <dgm:pt modelId="{8C06B7AA-AE8E-4DD0-B4AD-096452417AC0}" type="pres">
      <dgm:prSet presAssocID="{CDD64996-69A3-4F53-91D6-70A82A03CC2C}" presName="compNode" presStyleCnt="0"/>
      <dgm:spPr/>
    </dgm:pt>
    <dgm:pt modelId="{851018D3-C141-4B38-9FF2-A4C4F972C4FB}" type="pres">
      <dgm:prSet presAssocID="{CDD64996-69A3-4F53-91D6-70A82A03CC2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DA903A7-864B-4855-B263-2B3E563CD127}" type="pres">
      <dgm:prSet presAssocID="{CDD64996-69A3-4F53-91D6-70A82A03CC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FE8AF6B-CB3E-4C25-8456-6D0D177EB033}" type="pres">
      <dgm:prSet presAssocID="{CDD64996-69A3-4F53-91D6-70A82A03CC2C}" presName="spaceRect" presStyleCnt="0"/>
      <dgm:spPr/>
    </dgm:pt>
    <dgm:pt modelId="{83969637-0B44-4687-8F72-74C69D489098}" type="pres">
      <dgm:prSet presAssocID="{CDD64996-69A3-4F53-91D6-70A82A03CC2C}" presName="textRect" presStyleLbl="revTx" presStyleIdx="2" presStyleCnt="4">
        <dgm:presLayoutVars>
          <dgm:chMax val="1"/>
          <dgm:chPref val="1"/>
        </dgm:presLayoutVars>
      </dgm:prSet>
      <dgm:spPr/>
    </dgm:pt>
    <dgm:pt modelId="{2D62BACE-7FE0-4133-8FA3-EEFF73C6FD4C}" type="pres">
      <dgm:prSet presAssocID="{05F56649-1452-45D9-BFD5-9F6914D170ED}" presName="sibTrans" presStyleCnt="0"/>
      <dgm:spPr/>
    </dgm:pt>
    <dgm:pt modelId="{8A231026-DD96-40EB-8630-0980D309699C}" type="pres">
      <dgm:prSet presAssocID="{03176A6E-BE59-429D-9362-95889721BD68}" presName="compNode" presStyleCnt="0"/>
      <dgm:spPr/>
    </dgm:pt>
    <dgm:pt modelId="{C9997C80-DF56-41FD-8716-46D61FACDA5C}" type="pres">
      <dgm:prSet presAssocID="{03176A6E-BE59-429D-9362-95889721BD6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E579E05-2684-4B6D-9667-54951A5460EA}" type="pres">
      <dgm:prSet presAssocID="{03176A6E-BE59-429D-9362-95889721BD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4F74317-5531-461E-8689-EC9682DC5E0D}" type="pres">
      <dgm:prSet presAssocID="{03176A6E-BE59-429D-9362-95889721BD68}" presName="spaceRect" presStyleCnt="0"/>
      <dgm:spPr/>
    </dgm:pt>
    <dgm:pt modelId="{332F4CEC-E338-456F-B5A6-1EA034AFAC3A}" type="pres">
      <dgm:prSet presAssocID="{03176A6E-BE59-429D-9362-95889721BD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048E03-5955-41B3-8025-1270C6E3F51A}" srcId="{E9764D1F-77DF-48F3-939B-BA8794F48B0F}" destId="{CDD64996-69A3-4F53-91D6-70A82A03CC2C}" srcOrd="2" destOrd="0" parTransId="{8031D2AF-D5DD-4D6B-B858-6CD96C7DD072}" sibTransId="{05F56649-1452-45D9-BFD5-9F6914D170ED}"/>
    <dgm:cxn modelId="{23DC8D1A-0E04-4548-8A9B-002A7736C1D5}" type="presOf" srcId="{57AEE2CC-DE63-4219-B4E5-FEB0ADF2E490}" destId="{4C55D148-1AB2-4D33-8BFF-7A4E401B5421}" srcOrd="0" destOrd="0" presId="urn:microsoft.com/office/officeart/2018/5/layout/IconLeafLabelList"/>
    <dgm:cxn modelId="{C2F64835-C21E-47CE-B93D-6DAC46F19120}" type="presOf" srcId="{A40F6191-D1D6-4F84-A8DC-527A7B51186A}" destId="{92FB436E-D5CF-46D2-B165-7348E7B7DD7C}" srcOrd="0" destOrd="0" presId="urn:microsoft.com/office/officeart/2018/5/layout/IconLeafLabelList"/>
    <dgm:cxn modelId="{DFC7373C-619B-4DC2-8175-266AC37B59BE}" type="presOf" srcId="{E9764D1F-77DF-48F3-939B-BA8794F48B0F}" destId="{420FB84E-6FBB-45CC-AF98-A21E898EA859}" srcOrd="0" destOrd="0" presId="urn:microsoft.com/office/officeart/2018/5/layout/IconLeafLabelList"/>
    <dgm:cxn modelId="{5072F450-A6C0-4725-9303-245ADF053C99}" srcId="{E9764D1F-77DF-48F3-939B-BA8794F48B0F}" destId="{03176A6E-BE59-429D-9362-95889721BD68}" srcOrd="3" destOrd="0" parTransId="{8B685719-AFAA-45C5-BC49-2E0725C69C31}" sibTransId="{949F4DB9-5228-481A-B47F-7AFF2DC6392D}"/>
    <dgm:cxn modelId="{B3128390-A2B8-4C8A-8EA9-43561EFBE75D}" type="presOf" srcId="{CDD64996-69A3-4F53-91D6-70A82A03CC2C}" destId="{83969637-0B44-4687-8F72-74C69D489098}" srcOrd="0" destOrd="0" presId="urn:microsoft.com/office/officeart/2018/5/layout/IconLeafLabelList"/>
    <dgm:cxn modelId="{8C738792-79A2-488C-B00F-8E86A989406D}" type="presOf" srcId="{03176A6E-BE59-429D-9362-95889721BD68}" destId="{332F4CEC-E338-456F-B5A6-1EA034AFAC3A}" srcOrd="0" destOrd="0" presId="urn:microsoft.com/office/officeart/2018/5/layout/IconLeafLabelList"/>
    <dgm:cxn modelId="{CC2D31C7-BC54-4DD7-93AB-D215DB08EA5C}" srcId="{E9764D1F-77DF-48F3-939B-BA8794F48B0F}" destId="{A40F6191-D1D6-4F84-A8DC-527A7B51186A}" srcOrd="0" destOrd="0" parTransId="{3D3AFD12-C166-4ABE-9C2A-63CD93BC80BD}" sibTransId="{471437B6-892A-4465-9C90-0918EDE7A57E}"/>
    <dgm:cxn modelId="{B2E718E3-1554-48C8-B5BE-475A6567A7CE}" srcId="{E9764D1F-77DF-48F3-939B-BA8794F48B0F}" destId="{57AEE2CC-DE63-4219-B4E5-FEB0ADF2E490}" srcOrd="1" destOrd="0" parTransId="{8C817F24-D9C1-49D7-BB89-632ED5C2D793}" sibTransId="{A1A75F8E-67B4-4E80-8D8F-7E066F288114}"/>
    <dgm:cxn modelId="{6B41F8CF-4C12-488E-AC73-36FF864AAFCB}" type="presParOf" srcId="{420FB84E-6FBB-45CC-AF98-A21E898EA859}" destId="{C98F6D6B-F72D-4E4C-B26D-A953706393EA}" srcOrd="0" destOrd="0" presId="urn:microsoft.com/office/officeart/2018/5/layout/IconLeafLabelList"/>
    <dgm:cxn modelId="{E1C57A03-B2A5-47BD-9C5D-BC34E7902FF3}" type="presParOf" srcId="{C98F6D6B-F72D-4E4C-B26D-A953706393EA}" destId="{281AB866-7810-47EC-9A84-7C1C3C8ED4F6}" srcOrd="0" destOrd="0" presId="urn:microsoft.com/office/officeart/2018/5/layout/IconLeafLabelList"/>
    <dgm:cxn modelId="{CAD338E1-DF02-41B6-9645-936D4EFC18F7}" type="presParOf" srcId="{C98F6D6B-F72D-4E4C-B26D-A953706393EA}" destId="{6F03C27F-CAEE-46C9-A18F-A68C30A9B82C}" srcOrd="1" destOrd="0" presId="urn:microsoft.com/office/officeart/2018/5/layout/IconLeafLabelList"/>
    <dgm:cxn modelId="{849DD5BF-7765-4A3A-A4DB-8D90B006B7DC}" type="presParOf" srcId="{C98F6D6B-F72D-4E4C-B26D-A953706393EA}" destId="{A9D59435-00C1-4544-BB06-30A0E0003D59}" srcOrd="2" destOrd="0" presId="urn:microsoft.com/office/officeart/2018/5/layout/IconLeafLabelList"/>
    <dgm:cxn modelId="{91DB76F6-B3E8-45A1-8A4D-690B3C983F13}" type="presParOf" srcId="{C98F6D6B-F72D-4E4C-B26D-A953706393EA}" destId="{92FB436E-D5CF-46D2-B165-7348E7B7DD7C}" srcOrd="3" destOrd="0" presId="urn:microsoft.com/office/officeart/2018/5/layout/IconLeafLabelList"/>
    <dgm:cxn modelId="{18B03BCA-8F38-4C7C-B9F8-D36932CF89D6}" type="presParOf" srcId="{420FB84E-6FBB-45CC-AF98-A21E898EA859}" destId="{E95E6B9F-7C0E-47A9-A2F3-D7F99D7F4D94}" srcOrd="1" destOrd="0" presId="urn:microsoft.com/office/officeart/2018/5/layout/IconLeafLabelList"/>
    <dgm:cxn modelId="{BB01FDAC-23AD-4081-AD71-68144BFB3555}" type="presParOf" srcId="{420FB84E-6FBB-45CC-AF98-A21E898EA859}" destId="{A3EB1725-B6B5-4CEF-94DE-DEB9409E2E20}" srcOrd="2" destOrd="0" presId="urn:microsoft.com/office/officeart/2018/5/layout/IconLeafLabelList"/>
    <dgm:cxn modelId="{8D4EF693-4892-4B9E-B400-8A079FFCCFD5}" type="presParOf" srcId="{A3EB1725-B6B5-4CEF-94DE-DEB9409E2E20}" destId="{91FC70AE-870E-43EF-87E4-4A4BA5A130BE}" srcOrd="0" destOrd="0" presId="urn:microsoft.com/office/officeart/2018/5/layout/IconLeafLabelList"/>
    <dgm:cxn modelId="{F1BB875F-A82D-4E71-9DEC-777765E5C04F}" type="presParOf" srcId="{A3EB1725-B6B5-4CEF-94DE-DEB9409E2E20}" destId="{6C4D7DC6-A891-42E4-A7BF-0B1FFEEC95F1}" srcOrd="1" destOrd="0" presId="urn:microsoft.com/office/officeart/2018/5/layout/IconLeafLabelList"/>
    <dgm:cxn modelId="{388E8B38-F328-4E8B-B691-0EDA25C35004}" type="presParOf" srcId="{A3EB1725-B6B5-4CEF-94DE-DEB9409E2E20}" destId="{11F352F0-2A1E-4E9D-8735-A904CEF26494}" srcOrd="2" destOrd="0" presId="urn:microsoft.com/office/officeart/2018/5/layout/IconLeafLabelList"/>
    <dgm:cxn modelId="{E7135E1C-4B7A-48FD-98B9-BEF792A4711C}" type="presParOf" srcId="{A3EB1725-B6B5-4CEF-94DE-DEB9409E2E20}" destId="{4C55D148-1AB2-4D33-8BFF-7A4E401B5421}" srcOrd="3" destOrd="0" presId="urn:microsoft.com/office/officeart/2018/5/layout/IconLeafLabelList"/>
    <dgm:cxn modelId="{896135B9-8D56-4224-AFE7-6D31D932FF5C}" type="presParOf" srcId="{420FB84E-6FBB-45CC-AF98-A21E898EA859}" destId="{D0CD0BAB-2FD5-42FF-BF84-6CCAA0A13597}" srcOrd="3" destOrd="0" presId="urn:microsoft.com/office/officeart/2018/5/layout/IconLeafLabelList"/>
    <dgm:cxn modelId="{AA9D89C3-9B6C-436C-A39E-D4EB9652FC20}" type="presParOf" srcId="{420FB84E-6FBB-45CC-AF98-A21E898EA859}" destId="{8C06B7AA-AE8E-4DD0-B4AD-096452417AC0}" srcOrd="4" destOrd="0" presId="urn:microsoft.com/office/officeart/2018/5/layout/IconLeafLabelList"/>
    <dgm:cxn modelId="{0EF5E9BA-0137-402F-8C43-FF7AE81464DC}" type="presParOf" srcId="{8C06B7AA-AE8E-4DD0-B4AD-096452417AC0}" destId="{851018D3-C141-4B38-9FF2-A4C4F972C4FB}" srcOrd="0" destOrd="0" presId="urn:microsoft.com/office/officeart/2018/5/layout/IconLeafLabelList"/>
    <dgm:cxn modelId="{6B330460-3E0A-468F-9A27-7F2F7859EF43}" type="presParOf" srcId="{8C06B7AA-AE8E-4DD0-B4AD-096452417AC0}" destId="{1DA903A7-864B-4855-B263-2B3E563CD127}" srcOrd="1" destOrd="0" presId="urn:microsoft.com/office/officeart/2018/5/layout/IconLeafLabelList"/>
    <dgm:cxn modelId="{64AB751E-39E5-4B57-9506-C119965C32DF}" type="presParOf" srcId="{8C06B7AA-AE8E-4DD0-B4AD-096452417AC0}" destId="{AFE8AF6B-CB3E-4C25-8456-6D0D177EB033}" srcOrd="2" destOrd="0" presId="urn:microsoft.com/office/officeart/2018/5/layout/IconLeafLabelList"/>
    <dgm:cxn modelId="{5B2BB195-259D-4784-9BB6-2D8E223958EF}" type="presParOf" srcId="{8C06B7AA-AE8E-4DD0-B4AD-096452417AC0}" destId="{83969637-0B44-4687-8F72-74C69D489098}" srcOrd="3" destOrd="0" presId="urn:microsoft.com/office/officeart/2018/5/layout/IconLeafLabelList"/>
    <dgm:cxn modelId="{BF585272-8812-437C-A484-87ED25589630}" type="presParOf" srcId="{420FB84E-6FBB-45CC-AF98-A21E898EA859}" destId="{2D62BACE-7FE0-4133-8FA3-EEFF73C6FD4C}" srcOrd="5" destOrd="0" presId="urn:microsoft.com/office/officeart/2018/5/layout/IconLeafLabelList"/>
    <dgm:cxn modelId="{D8E06029-62AC-4322-8081-EA2C76B98E39}" type="presParOf" srcId="{420FB84E-6FBB-45CC-AF98-A21E898EA859}" destId="{8A231026-DD96-40EB-8630-0980D309699C}" srcOrd="6" destOrd="0" presId="urn:microsoft.com/office/officeart/2018/5/layout/IconLeafLabelList"/>
    <dgm:cxn modelId="{F9A71F0F-1FA0-4F3D-869C-B2D45E3562D8}" type="presParOf" srcId="{8A231026-DD96-40EB-8630-0980D309699C}" destId="{C9997C80-DF56-41FD-8716-46D61FACDA5C}" srcOrd="0" destOrd="0" presId="urn:microsoft.com/office/officeart/2018/5/layout/IconLeafLabelList"/>
    <dgm:cxn modelId="{5702D677-F849-4F57-A063-571E6373BB2B}" type="presParOf" srcId="{8A231026-DD96-40EB-8630-0980D309699C}" destId="{AE579E05-2684-4B6D-9667-54951A5460EA}" srcOrd="1" destOrd="0" presId="urn:microsoft.com/office/officeart/2018/5/layout/IconLeafLabelList"/>
    <dgm:cxn modelId="{934E5991-43B1-4CB2-A4AA-77F7143D47CC}" type="presParOf" srcId="{8A231026-DD96-40EB-8630-0980D309699C}" destId="{74F74317-5531-461E-8689-EC9682DC5E0D}" srcOrd="2" destOrd="0" presId="urn:microsoft.com/office/officeart/2018/5/layout/IconLeafLabelList"/>
    <dgm:cxn modelId="{FB4E8A84-E5F9-4A32-93D7-95F94558F9B9}" type="presParOf" srcId="{8A231026-DD96-40EB-8630-0980D309699C}" destId="{332F4CEC-E338-456F-B5A6-1EA034AFAC3A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D8F9-93F8-4D51-8A7C-B42023C488AF}">
      <dsp:nvSpPr>
        <dsp:cNvPr id="0" name=""/>
        <dsp:cNvSpPr/>
      </dsp:nvSpPr>
      <dsp:spPr>
        <a:xfrm>
          <a:off x="0" y="884477"/>
          <a:ext cx="62611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CEA1-9F0E-44F4-BC4F-065F0F9A73E3}">
      <dsp:nvSpPr>
        <dsp:cNvPr id="0" name=""/>
        <dsp:cNvSpPr/>
      </dsp:nvSpPr>
      <dsp:spPr>
        <a:xfrm>
          <a:off x="313055" y="500717"/>
          <a:ext cx="438277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Popular SQL APIs</a:t>
          </a:r>
          <a:endParaRPr lang="en-US" sz="2600" kern="1200" dirty="0"/>
        </a:p>
      </dsp:txBody>
      <dsp:txXfrm>
        <a:off x="350522" y="538184"/>
        <a:ext cx="4307836" cy="692586"/>
      </dsp:txXfrm>
    </dsp:sp>
    <dsp:sp modelId="{7A7F5E42-689A-42AD-9930-7A3F193609FC}">
      <dsp:nvSpPr>
        <dsp:cNvPr id="0" name=""/>
        <dsp:cNvSpPr/>
      </dsp:nvSpPr>
      <dsp:spPr>
        <a:xfrm>
          <a:off x="0" y="2063837"/>
          <a:ext cx="62611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DD16F-66A2-4B8D-85D4-A5C25F1CDB68}">
      <dsp:nvSpPr>
        <dsp:cNvPr id="0" name=""/>
        <dsp:cNvSpPr/>
      </dsp:nvSpPr>
      <dsp:spPr>
        <a:xfrm>
          <a:off x="313055" y="1680077"/>
          <a:ext cx="4382770" cy="76752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Connecting Python apps to a database</a:t>
          </a:r>
        </a:p>
      </dsp:txBody>
      <dsp:txXfrm>
        <a:off x="350522" y="1717544"/>
        <a:ext cx="4307836" cy="692586"/>
      </dsp:txXfrm>
    </dsp:sp>
    <dsp:sp modelId="{E7339DB8-F28A-40C0-8527-045830E0291C}">
      <dsp:nvSpPr>
        <dsp:cNvPr id="0" name=""/>
        <dsp:cNvSpPr/>
      </dsp:nvSpPr>
      <dsp:spPr>
        <a:xfrm>
          <a:off x="0" y="3243197"/>
          <a:ext cx="62611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9A10B-2C97-4B54-9AE7-3783AC26FB39}">
      <dsp:nvSpPr>
        <dsp:cNvPr id="0" name=""/>
        <dsp:cNvSpPr/>
      </dsp:nvSpPr>
      <dsp:spPr>
        <a:xfrm>
          <a:off x="313055" y="2859437"/>
          <a:ext cx="4382770" cy="76752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How to access databases using Python</a:t>
          </a:r>
          <a:r>
            <a:rPr lang="en-US" sz="2600" kern="1200" dirty="0"/>
            <a:t> </a:t>
          </a:r>
          <a:endParaRPr lang="en-US" sz="2600" b="0" kern="1200" dirty="0"/>
        </a:p>
      </dsp:txBody>
      <dsp:txXfrm>
        <a:off x="350522" y="2896904"/>
        <a:ext cx="4307836" cy="692586"/>
      </dsp:txXfrm>
    </dsp:sp>
    <dsp:sp modelId="{85573C7F-6A48-48D1-B4E1-0918C3F920F1}">
      <dsp:nvSpPr>
        <dsp:cNvPr id="0" name=""/>
        <dsp:cNvSpPr/>
      </dsp:nvSpPr>
      <dsp:spPr>
        <a:xfrm>
          <a:off x="0" y="4422557"/>
          <a:ext cx="62611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1431F-CB31-484A-8C74-55B7FADBF348}">
      <dsp:nvSpPr>
        <dsp:cNvPr id="0" name=""/>
        <dsp:cNvSpPr/>
      </dsp:nvSpPr>
      <dsp:spPr>
        <a:xfrm>
          <a:off x="313055" y="4038797"/>
          <a:ext cx="4382770" cy="767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Analyze and visualize data in </a:t>
          </a:r>
          <a:r>
            <a:rPr lang="en-US" sz="2600" kern="1200" dirty="0" err="1"/>
            <a:t>Jupyter</a:t>
          </a:r>
          <a:r>
            <a:rPr lang="en-US" sz="2600" kern="1200" dirty="0"/>
            <a:t> Notebooks</a:t>
          </a:r>
        </a:p>
      </dsp:txBody>
      <dsp:txXfrm>
        <a:off x="350522" y="4076264"/>
        <a:ext cx="430783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AB866-7810-47EC-9A84-7C1C3C8ED4F6}">
      <dsp:nvSpPr>
        <dsp:cNvPr id="0" name=""/>
        <dsp:cNvSpPr/>
      </dsp:nvSpPr>
      <dsp:spPr>
        <a:xfrm>
          <a:off x="580581" y="621984"/>
          <a:ext cx="1246951" cy="1246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3C27F-CAEE-46C9-A18F-A68C30A9B82C}">
      <dsp:nvSpPr>
        <dsp:cNvPr id="0" name=""/>
        <dsp:cNvSpPr/>
      </dsp:nvSpPr>
      <dsp:spPr>
        <a:xfrm>
          <a:off x="846325" y="887728"/>
          <a:ext cx="715464" cy="715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B436E-D5CF-46D2-B165-7348E7B7DD7C}">
      <dsp:nvSpPr>
        <dsp:cNvPr id="0" name=""/>
        <dsp:cNvSpPr/>
      </dsp:nvSpPr>
      <dsp:spPr>
        <a:xfrm>
          <a:off x="181966" y="2257331"/>
          <a:ext cx="2044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Source</a:t>
          </a:r>
        </a:p>
      </dsp:txBody>
      <dsp:txXfrm>
        <a:off x="181966" y="2257331"/>
        <a:ext cx="2044183" cy="720000"/>
      </dsp:txXfrm>
    </dsp:sp>
    <dsp:sp modelId="{91FC70AE-870E-43EF-87E4-4A4BA5A130BE}">
      <dsp:nvSpPr>
        <dsp:cNvPr id="0" name=""/>
        <dsp:cNvSpPr/>
      </dsp:nvSpPr>
      <dsp:spPr>
        <a:xfrm>
          <a:off x="2982497" y="621984"/>
          <a:ext cx="1246951" cy="1246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D7DC6-A891-42E4-A7BF-0B1FFEEC95F1}">
      <dsp:nvSpPr>
        <dsp:cNvPr id="0" name=""/>
        <dsp:cNvSpPr/>
      </dsp:nvSpPr>
      <dsp:spPr>
        <a:xfrm>
          <a:off x="3248240" y="887728"/>
          <a:ext cx="715464" cy="715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D148-1AB2-4D33-8BFF-7A4E401B5421}">
      <dsp:nvSpPr>
        <dsp:cNvPr id="0" name=""/>
        <dsp:cNvSpPr/>
      </dsp:nvSpPr>
      <dsp:spPr>
        <a:xfrm>
          <a:off x="2583881" y="2257331"/>
          <a:ext cx="2044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Target</a:t>
          </a:r>
        </a:p>
      </dsp:txBody>
      <dsp:txXfrm>
        <a:off x="2583881" y="2257331"/>
        <a:ext cx="2044183" cy="720000"/>
      </dsp:txXfrm>
    </dsp:sp>
    <dsp:sp modelId="{851018D3-C141-4B38-9FF2-A4C4F972C4FB}">
      <dsp:nvSpPr>
        <dsp:cNvPr id="0" name=""/>
        <dsp:cNvSpPr/>
      </dsp:nvSpPr>
      <dsp:spPr>
        <a:xfrm>
          <a:off x="5384412" y="621984"/>
          <a:ext cx="1246951" cy="1246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903A7-864B-4855-B263-2B3E563CD127}">
      <dsp:nvSpPr>
        <dsp:cNvPr id="0" name=""/>
        <dsp:cNvSpPr/>
      </dsp:nvSpPr>
      <dsp:spPr>
        <a:xfrm>
          <a:off x="5650156" y="887728"/>
          <a:ext cx="715464" cy="715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69637-0B44-4687-8F72-74C69D489098}">
      <dsp:nvSpPr>
        <dsp:cNvPr id="0" name=""/>
        <dsp:cNvSpPr/>
      </dsp:nvSpPr>
      <dsp:spPr>
        <a:xfrm>
          <a:off x="4985796" y="2257331"/>
          <a:ext cx="2044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Define</a:t>
          </a:r>
        </a:p>
      </dsp:txBody>
      <dsp:txXfrm>
        <a:off x="4985796" y="2257331"/>
        <a:ext cx="2044183" cy="720000"/>
      </dsp:txXfrm>
    </dsp:sp>
    <dsp:sp modelId="{C9997C80-DF56-41FD-8716-46D61FACDA5C}">
      <dsp:nvSpPr>
        <dsp:cNvPr id="0" name=""/>
        <dsp:cNvSpPr/>
      </dsp:nvSpPr>
      <dsp:spPr>
        <a:xfrm>
          <a:off x="7786327" y="621984"/>
          <a:ext cx="1246951" cy="1246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9E05-2684-4B6D-9667-54951A5460EA}">
      <dsp:nvSpPr>
        <dsp:cNvPr id="0" name=""/>
        <dsp:cNvSpPr/>
      </dsp:nvSpPr>
      <dsp:spPr>
        <a:xfrm>
          <a:off x="8052071" y="887728"/>
          <a:ext cx="715464" cy="715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4CEC-E338-456F-B5A6-1EA034AFAC3A}">
      <dsp:nvSpPr>
        <dsp:cNvPr id="0" name=""/>
        <dsp:cNvSpPr/>
      </dsp:nvSpPr>
      <dsp:spPr>
        <a:xfrm>
          <a:off x="7387711" y="2257331"/>
          <a:ext cx="2044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Finalize</a:t>
          </a:r>
        </a:p>
      </dsp:txBody>
      <dsp:txXfrm>
        <a:off x="7387711" y="2257331"/>
        <a:ext cx="20441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A4DC-6529-48CB-9BBF-5C8DA4E8B7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6A04-36FE-4C1A-B64D-5793C34C80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8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1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an application program calls functions in the API, and it calls other functions to retrieve query results and status information from the DBMS.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82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the user writes Python programs using a </a:t>
            </a:r>
            <a:r>
              <a:rPr lang="en-US" b="0" i="0" dirty="0" err="1">
                <a:effectLst/>
                <a:latin typeface="OpenSans"/>
              </a:rPr>
              <a:t>Jupyter</a:t>
            </a:r>
            <a:r>
              <a:rPr lang="en-US" b="0" i="0" dirty="0">
                <a:effectLst/>
                <a:latin typeface="OpenSans"/>
              </a:rPr>
              <a:t> notebook.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There is a mechanism by which the Python code communicates with the DBMS. 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64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notebooks have a concept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Magic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commands that can simplify working with Python, and are particularly useful for data analysis.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4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be done in each step?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50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2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3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88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8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28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94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9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13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4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6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9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4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0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BC9-2B6B-4765-B37B-3E70FC5C4204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22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D9A66-8C34-4A91-9441-499E5BA3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effectLst/>
              </a:rPr>
              <a:t>Databases &amp; SQL for Data Science with Python</a:t>
            </a:r>
            <a:endParaRPr lang="en-CA" sz="4000" b="1" i="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DBAA-843F-4673-9FC1-03E36BB8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CA" b="0" i="0" cap="all" dirty="0">
                <a:effectLst/>
                <a:latin typeface="OpenSans"/>
              </a:rPr>
              <a:t>PROFESSIONAL CERTIFICATE </a:t>
            </a:r>
            <a:r>
              <a:rPr lang="en-CA" b="0" i="0" dirty="0">
                <a:effectLst/>
                <a:latin typeface="OpenSans-light"/>
              </a:rPr>
              <a:t>IBM Data Analyst</a:t>
            </a:r>
          </a:p>
          <a:p>
            <a:endParaRPr lang="en-CA" b="0" i="0" dirty="0">
              <a:effectLst/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150870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A753-7F43-49A6-BB45-111F7BC4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Sans"/>
              </a:rPr>
              <a:t>Hands-on Lab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6783-1297-488E-B3D1-D95503DE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  <a:latin typeface="OpenSans"/>
              </a:rPr>
              <a:t>Take 30 minutes to complete the hands-on Lab on Coursera: </a:t>
            </a:r>
            <a:r>
              <a:rPr lang="en-US" i="0" dirty="0">
                <a:effectLst/>
              </a:rPr>
              <a:t>Accessing Databases with SQL magic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250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5C12-88D2-4A3F-8594-CD00D816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OpenSans"/>
              </a:rPr>
              <a:t> Discuss loading data into a table steps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4FAE00-3BFC-4545-9902-1D2409BB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24023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908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B357-F47E-45EE-96A8-094C8CA5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C</a:t>
            </a:r>
            <a:r>
              <a:rPr lang="en-CA" b="0" i="0" dirty="0">
                <a:effectLst/>
                <a:latin typeface="+mn-lt"/>
              </a:rPr>
              <a:t>onnection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F7F8-5E28-47DD-B2D6-B03B79AA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The DB_API connect constructor 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cursor() method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commit() method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rollback() method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close() method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71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EC8E-1444-48FC-A2E2-008B0AF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C</a:t>
            </a:r>
            <a:r>
              <a:rPr lang="en-CA" b="0" i="0" dirty="0">
                <a:effectLst/>
                <a:latin typeface="+mn-lt"/>
              </a:rPr>
              <a:t>onnection methods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4636-10A5-4759-88F2-BE0AEB32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0" dirty="0">
                <a:effectLst/>
              </a:rPr>
              <a:t>The DB_API connect constructor creates a connection to the database and returns a Connection Object, which is then used by the various connection methods.</a:t>
            </a:r>
          </a:p>
          <a:p>
            <a:endParaRPr lang="en-US" dirty="0">
              <a:latin typeface="OpenSans"/>
            </a:endParaRPr>
          </a:p>
          <a:p>
            <a:r>
              <a:rPr lang="en-US" i="0" dirty="0">
                <a:effectLst/>
              </a:rPr>
              <a:t>cursor() method, which returns a new cursor object using the connection. </a:t>
            </a:r>
          </a:p>
          <a:p>
            <a:r>
              <a:rPr lang="en-US" i="0" dirty="0">
                <a:effectLst/>
              </a:rPr>
              <a:t>commit() method, which is used to commit any pending transaction to the database. </a:t>
            </a:r>
          </a:p>
          <a:p>
            <a:r>
              <a:rPr lang="en-US" i="0" dirty="0">
                <a:effectLst/>
              </a:rPr>
              <a:t>rollback() method, which causes the database to roll-back to the start of any pending transaction. </a:t>
            </a:r>
          </a:p>
          <a:p>
            <a:r>
              <a:rPr lang="en-US" i="0" dirty="0">
                <a:effectLst/>
              </a:rPr>
              <a:t>close() method, which is used to close a database connection.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BA73-46E5-4D10-A9E6-4EF68FC6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 Activity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B52-7428-4DCE-B08A-B757EA8F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OpenSans"/>
              </a:rPr>
              <a:t>How can we use Pandas to retrieve data from the database tables?</a:t>
            </a:r>
          </a:p>
          <a:p>
            <a:pPr marL="0" indent="0">
              <a:buNone/>
            </a:pPr>
            <a:r>
              <a:rPr lang="en-US" dirty="0">
                <a:latin typeface="OpenSans"/>
              </a:rPr>
              <a:t>	Df= </a:t>
            </a:r>
            <a:r>
              <a:rPr lang="en-US" dirty="0" err="1">
                <a:latin typeface="OpenSans"/>
              </a:rPr>
              <a:t>pandas.read_sql</a:t>
            </a:r>
            <a:r>
              <a:rPr lang="en-US" dirty="0">
                <a:latin typeface="OpenSans"/>
              </a:rPr>
              <a:t>(‘select * from </a:t>
            </a:r>
            <a:r>
              <a:rPr lang="en-US" dirty="0" err="1">
                <a:latin typeface="OpenSans"/>
              </a:rPr>
              <a:t>TableName</a:t>
            </a:r>
            <a:r>
              <a:rPr lang="en-US" dirty="0">
                <a:latin typeface="OpenSans"/>
              </a:rPr>
              <a:t>’,</a:t>
            </a:r>
            <a:r>
              <a:rPr lang="en-US" dirty="0" err="1">
                <a:latin typeface="OpenSans"/>
              </a:rPr>
              <a:t>pconn</a:t>
            </a:r>
            <a:r>
              <a:rPr lang="en-US" dirty="0">
                <a:latin typeface="OpenSans"/>
              </a:rPr>
              <a:t>)</a:t>
            </a:r>
          </a:p>
          <a:p>
            <a:r>
              <a:rPr lang="en-US" dirty="0">
                <a:latin typeface="OpenSans"/>
              </a:rPr>
              <a:t>List some panda’s statistical and mathematical methods</a:t>
            </a:r>
          </a:p>
          <a:p>
            <a:r>
              <a:rPr lang="en-US" dirty="0">
                <a:latin typeface="OpenSans"/>
              </a:rPr>
              <a:t>Be prepared to discuss your finds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44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A753-7F43-49A6-BB45-111F7BC4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Sans"/>
              </a:rPr>
              <a:t>Hands-on Lab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6783-1297-488E-B3D1-D95503DE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Take 45 minutes to complete the hands-on Lab on Coursera</a:t>
            </a:r>
            <a:r>
              <a:rPr lang="en-US" b="0" i="0" dirty="0">
                <a:effectLst/>
              </a:rPr>
              <a:t>: Analyzing a real World Data Set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31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4864-B42B-4F5C-9D59-67878805C6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Any questions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4313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839A-6B90-4C89-9D15-111C74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In this week!</a:t>
            </a:r>
            <a:endParaRPr lang="en-CA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D3374-36A8-46EE-9B5A-7F784D7A8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619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51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F4B8-B4A6-4757-BCAD-822BA965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lvl="0"/>
            <a:r>
              <a:rPr lang="en-US" sz="2400" b="0">
                <a:solidFill>
                  <a:srgbClr val="FFFFFF"/>
                </a:solidFill>
              </a:rPr>
              <a:t>Popular SLQ APIs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674AB0-BACA-484B-85DE-85710079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</a:rPr>
              <a:t>The application program begins its database access with one or more API calls that connect the program to the DBMS.</a:t>
            </a: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F9134C28-D46B-4752-B886-33AEDBC2328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2433445"/>
            <a:ext cx="5629268" cy="19843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4836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F4B8-B4A6-4757-BCAD-822BA965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lvl="0"/>
            <a:r>
              <a:rPr lang="en-US" sz="2400" b="0" dirty="0">
                <a:solidFill>
                  <a:srgbClr val="FFFFFF"/>
                </a:solidFill>
              </a:rPr>
              <a:t>SLQ APIs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library function </a:t>
            </a:r>
            <a:endParaRPr lang="en-US" sz="2400" b="0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ED71-9A08-4886-A8A1-35FF3C82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</a:rPr>
              <a:t>The SQL API consists of library function calls as an application programming interface, API, for the DBMS.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</a:rPr>
              <a:t>How to pass SQL statements to the DBMS?</a:t>
            </a:r>
          </a:p>
          <a:p>
            <a:endParaRPr lang="en-CA" sz="1400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0052F47-C038-45B7-ABC6-0D5E169E1A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779042"/>
            <a:ext cx="5629268" cy="329312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8823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1CBD6-08C9-40C3-83ED-FAF40FCA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lvl="0"/>
            <a:r>
              <a:rPr lang="en-US" sz="2400" b="0" i="0">
                <a:solidFill>
                  <a:srgbClr val="FFFFFF"/>
                </a:solidFill>
              </a:rPr>
              <a:t>How to access databases using Python</a:t>
            </a:r>
            <a:r>
              <a:rPr lang="en-US" sz="24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8F5E-E5CC-4412-8B6A-2C671CF5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What is </a:t>
            </a:r>
            <a:r>
              <a:rPr lang="en-US" sz="2000" dirty="0" err="1">
                <a:solidFill>
                  <a:srgbClr val="FFFFFF"/>
                </a:solidFill>
              </a:rPr>
              <a:t>Jupyter</a:t>
            </a:r>
            <a:r>
              <a:rPr lang="en-US" sz="2000" dirty="0">
                <a:solidFill>
                  <a:srgbClr val="FFFFFF"/>
                </a:solidFill>
              </a:rPr>
              <a:t> Notebook?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is RDMS?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The Python code connects to the database using DB-API calls.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is DB-API?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are the benefits of using DB-API?</a:t>
            </a:r>
            <a:endParaRPr lang="en-CA" sz="2000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E34B0427-ADCA-4F96-8510-98A48939D9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17" y="2768917"/>
            <a:ext cx="5943600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7184-97C3-4779-8BCC-81A79838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</a:rPr>
              <a:t>Connecting to a Database Using </a:t>
            </a:r>
            <a:r>
              <a:rPr lang="en-US" b="1" i="0" dirty="0" err="1">
                <a:effectLst/>
              </a:rPr>
              <a:t>ibm_db</a:t>
            </a:r>
            <a:r>
              <a:rPr lang="en-US" b="1" i="0" dirty="0">
                <a:effectLst/>
              </a:rPr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E14D-6775-414F-93C6-29D400AD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Describe the </a:t>
            </a:r>
            <a:r>
              <a:rPr lang="en-US" b="0" i="0" dirty="0" err="1">
                <a:effectLst/>
              </a:rPr>
              <a:t>ibm-db</a:t>
            </a:r>
            <a:r>
              <a:rPr lang="en-US" b="0" i="0" dirty="0">
                <a:effectLst/>
              </a:rPr>
              <a:t> API</a:t>
            </a:r>
          </a:p>
          <a:p>
            <a:r>
              <a:rPr lang="en-US" dirty="0"/>
              <a:t>List the credentials required to connect to a database</a:t>
            </a:r>
          </a:p>
          <a:p>
            <a:pPr algn="l"/>
            <a:r>
              <a:rPr lang="en-US" b="0" i="0" dirty="0">
                <a:effectLst/>
              </a:rPr>
              <a:t>How to connect to an IBM DB2 database using Python code written on a </a:t>
            </a:r>
            <a:r>
              <a:rPr lang="en-US" b="0" i="0" dirty="0" err="1">
                <a:effectLst/>
              </a:rPr>
              <a:t>Jupyter</a:t>
            </a:r>
            <a:r>
              <a:rPr lang="en-US" b="0" i="0" dirty="0">
                <a:effectLst/>
              </a:rPr>
              <a:t> notebook?</a:t>
            </a:r>
          </a:p>
          <a:p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989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A322-15E2-449C-84C9-0C69CA52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6871-4E11-4A5A-AC68-905C5A2E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50 minutes to complete Hands-on </a:t>
            </a:r>
            <a:r>
              <a:rPr lang="en-CA" dirty="0">
                <a:effectLst/>
              </a:rPr>
              <a:t>Labs on Coursera: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effectLst/>
              </a:rPr>
              <a:t>Create Database Credentials on Coursera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</a:rPr>
              <a:t>Connecting to a database instance</a:t>
            </a: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0" indent="0">
              <a:buNone/>
            </a:pPr>
            <a:br>
              <a:rPr lang="en-CA" dirty="0">
                <a:effectLst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8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20D-FC76-49CA-9D02-BABCE2F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SQL Magic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7E4-B8E0-4DAC-B4FF-70010E817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SQL Magic?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0" dirty="0">
                <a:effectLst/>
              </a:rPr>
              <a:t>Two types of magic commands: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Cell magics: start with a double %% sign and apply to the entire cell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Line magics: start with a single % (percent) sign and apply to a particular line in a cell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AB69-69C1-42E9-B3F7-78775B414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effectLst/>
              </a:rPr>
              <a:t>SQL Magic Limitations</a:t>
            </a:r>
          </a:p>
          <a:p>
            <a:endParaRPr lang="en-CA" dirty="0"/>
          </a:p>
          <a:p>
            <a:r>
              <a:rPr lang="en-US" b="0" i="0" dirty="0">
                <a:effectLst/>
              </a:rPr>
              <a:t>Unlike DB-API, there are no explicit methods to close a connection and free up resources.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82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AD76-B803-4E7F-AC05-77BB286E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CD7F-AE1F-409F-BC3E-4B54A962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effectLst/>
              </a:rPr>
              <a:t>You want to execute a query to select some data from a table and fetch its results, what </a:t>
            </a:r>
            <a:r>
              <a:rPr lang="en-US" dirty="0"/>
              <a:t>can you write on </a:t>
            </a:r>
            <a:r>
              <a:rPr lang="en-US" i="0" dirty="0" err="1">
                <a:effectLst/>
              </a:rPr>
              <a:t>Jupyter</a:t>
            </a:r>
            <a:r>
              <a:rPr lang="en-US" i="0" dirty="0">
                <a:effectLst/>
              </a:rPr>
              <a:t> notebook cell?</a:t>
            </a:r>
          </a:p>
          <a:p>
            <a:endParaRPr lang="en-US" dirty="0"/>
          </a:p>
          <a:p>
            <a:r>
              <a:rPr lang="en-CA" i="0" dirty="0">
                <a:effectLst/>
              </a:rPr>
              <a:t>%</a:t>
            </a:r>
            <a:r>
              <a:rPr lang="en-CA" i="0" dirty="0" err="1">
                <a:effectLst/>
              </a:rPr>
              <a:t>sql</a:t>
            </a:r>
            <a:r>
              <a:rPr lang="en-CA" i="0" dirty="0">
                <a:effectLst/>
              </a:rPr>
              <a:t> select * from </a:t>
            </a:r>
            <a:r>
              <a:rPr lang="en-CA" i="0" dirty="0" err="1">
                <a:effectLst/>
              </a:rPr>
              <a:t>tablename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73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11449</TotalTime>
  <Words>595</Words>
  <Application>Microsoft Office PowerPoint</Application>
  <PresentationFormat>Widescreen</PresentationFormat>
  <Paragraphs>83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OpenSans</vt:lpstr>
      <vt:lpstr>OpenSans-light</vt:lpstr>
      <vt:lpstr>Trebuchet MS</vt:lpstr>
      <vt:lpstr>Berlin</vt:lpstr>
      <vt:lpstr>Databases &amp; SQL for Data Science with Python</vt:lpstr>
      <vt:lpstr>In this week!</vt:lpstr>
      <vt:lpstr>Popular SLQ APIs</vt:lpstr>
      <vt:lpstr>SLQ APIs library function </vt:lpstr>
      <vt:lpstr>How to access databases using Python </vt:lpstr>
      <vt:lpstr>Connecting to a Database Using ibm_db API</vt:lpstr>
      <vt:lpstr>Hands-on Labs</vt:lpstr>
      <vt:lpstr>SQL Magic</vt:lpstr>
      <vt:lpstr>Example</vt:lpstr>
      <vt:lpstr>Hands-on Lab</vt:lpstr>
      <vt:lpstr> Discuss loading data into a table steps</vt:lpstr>
      <vt:lpstr>Connection methods</vt:lpstr>
      <vt:lpstr>Connection methods</vt:lpstr>
      <vt:lpstr>Breakout Room Activity</vt:lpstr>
      <vt:lpstr>Hands-on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Elsayed</dc:creator>
  <cp:lastModifiedBy>Sarah Elsayed</cp:lastModifiedBy>
  <cp:revision>117</cp:revision>
  <dcterms:created xsi:type="dcterms:W3CDTF">2021-02-09T03:20:03Z</dcterms:created>
  <dcterms:modified xsi:type="dcterms:W3CDTF">2021-04-22T17:18:03Z</dcterms:modified>
</cp:coreProperties>
</file>