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AC76-2397-4F8B-8E31-1CA55AFA0EF6}" type="datetimeFigureOut">
              <a:rPr lang="en-IN" smtClean="0"/>
              <a:t>12/03/2025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8A18-7EFA-4D66-99D0-E72FB513494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0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AC76-2397-4F8B-8E31-1CA55AFA0EF6}" type="datetimeFigureOut">
              <a:rPr lang="en-IN" smtClean="0"/>
              <a:t>12/03/2025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8A18-7EFA-4D66-99D0-E72FB513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10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AC76-2397-4F8B-8E31-1CA55AFA0EF6}" type="datetimeFigureOut">
              <a:rPr lang="en-IN" smtClean="0"/>
              <a:t>12/03/2025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8A18-7EFA-4D66-99D0-E72FB513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2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AC76-2397-4F8B-8E31-1CA55AFA0EF6}" type="datetimeFigureOut">
              <a:rPr lang="en-IN" smtClean="0"/>
              <a:t>12/03/2025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8A18-7EFA-4D66-99D0-E72FB513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44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AC76-2397-4F8B-8E31-1CA55AFA0EF6}" type="datetimeFigureOut">
              <a:rPr lang="en-IN" smtClean="0"/>
              <a:t>12/03/2025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8A18-7EFA-4D66-99D0-E72FB513494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8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AC76-2397-4F8B-8E31-1CA55AFA0EF6}" type="datetimeFigureOut">
              <a:rPr lang="en-IN" smtClean="0"/>
              <a:t>12/03/2025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8A18-7EFA-4D66-99D0-E72FB513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1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AC76-2397-4F8B-8E31-1CA55AFA0EF6}" type="datetimeFigureOut">
              <a:rPr lang="en-IN" smtClean="0"/>
              <a:t>12/03/2025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8A18-7EFA-4D66-99D0-E72FB513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93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AC76-2397-4F8B-8E31-1CA55AFA0EF6}" type="datetimeFigureOut">
              <a:rPr lang="en-IN" smtClean="0"/>
              <a:t>12/03/2025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8A18-7EFA-4D66-99D0-E72FB513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0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AC76-2397-4F8B-8E31-1CA55AFA0EF6}" type="datetimeFigureOut">
              <a:rPr lang="en-IN" smtClean="0"/>
              <a:t>12/03/2025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8A18-7EFA-4D66-99D0-E72FB513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91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9FAC76-2397-4F8B-8E31-1CA55AFA0EF6}" type="datetimeFigureOut">
              <a:rPr lang="en-IN" smtClean="0"/>
              <a:t>12/03/2025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208A18-7EFA-4D66-99D0-E72FB513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40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AC76-2397-4F8B-8E31-1CA55AFA0EF6}" type="datetimeFigureOut">
              <a:rPr lang="en-IN" smtClean="0"/>
              <a:t>12/03/2025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8A18-7EFA-4D66-99D0-E72FB51349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35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9FAC76-2397-4F8B-8E31-1CA55AFA0EF6}" type="datetimeFigureOut">
              <a:rPr lang="en-IN" smtClean="0"/>
              <a:t>12/03/2025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208A18-7EFA-4D66-99D0-E72FB513494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30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B2AB-AD66-73EE-A0C4-166220E34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498" y="2725947"/>
            <a:ext cx="9359660" cy="1732923"/>
          </a:xfrm>
        </p:spPr>
        <p:txBody>
          <a:bodyPr>
            <a:normAutofit/>
          </a:bodyPr>
          <a:lstStyle/>
          <a:p>
            <a:r>
              <a:rPr lang="en-US" sz="5400" dirty="0"/>
              <a:t>SWASTIK PROVISION STORE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42905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5360-DD09-F98F-09D2-CFA8B5E11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21" y="1560518"/>
            <a:ext cx="3200400" cy="228600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PROJECT WORKFLOW</a:t>
            </a:r>
            <a:endParaRPr lang="en-IN" sz="4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CFDB9A-515F-F3DB-1A99-77FE899D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72E9D-0FD8-DC25-36BC-6058B67E4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79" y="0"/>
            <a:ext cx="8140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744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</TotalTime>
  <Words>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SWASTIK PROVISION STORE</vt:lpstr>
      <vt:lpstr>PROJECT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 VIRAM</dc:creator>
  <cp:lastModifiedBy>SHAH VIRAM</cp:lastModifiedBy>
  <cp:revision>1</cp:revision>
  <dcterms:created xsi:type="dcterms:W3CDTF">2025-03-12T10:41:47Z</dcterms:created>
  <dcterms:modified xsi:type="dcterms:W3CDTF">2025-03-12T10:51:04Z</dcterms:modified>
</cp:coreProperties>
</file>