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98d680649_2_41:notes"/>
          <p:cNvSpPr txBox="1"/>
          <p:nvPr>
            <p:ph idx="1" type="body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anchorCtr="0" anchor="t" bIns="49900" lIns="49900" spcFirstLastPara="1" rIns="49900" wrap="square" tIns="49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c98d680649_2_41:notes"/>
          <p:cNvSpPr/>
          <p:nvPr>
            <p:ph idx="2" type="sldImg"/>
          </p:nvPr>
        </p:nvSpPr>
        <p:spPr>
          <a:xfrm>
            <a:off x="1141994" y="685798"/>
            <a:ext cx="4574696" cy="34289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98d680649_2_48:notes"/>
          <p:cNvSpPr txBox="1"/>
          <p:nvPr>
            <p:ph idx="1" type="body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anchorCtr="0" anchor="t" bIns="49900" lIns="49900" spcFirstLastPara="1" rIns="49900" wrap="square" tIns="49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c98d680649_2_48:notes"/>
          <p:cNvSpPr/>
          <p:nvPr>
            <p:ph idx="2" type="sldImg"/>
          </p:nvPr>
        </p:nvSpPr>
        <p:spPr>
          <a:xfrm>
            <a:off x="1141994" y="685798"/>
            <a:ext cx="4574696" cy="34289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98d680649_2_63:notes"/>
          <p:cNvSpPr txBox="1"/>
          <p:nvPr>
            <p:ph idx="1" type="body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anchorCtr="0" anchor="t" bIns="49900" lIns="49900" spcFirstLastPara="1" rIns="49900" wrap="square" tIns="49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98d680649_2_63:notes"/>
          <p:cNvSpPr/>
          <p:nvPr>
            <p:ph idx="2" type="sldImg"/>
          </p:nvPr>
        </p:nvSpPr>
        <p:spPr>
          <a:xfrm>
            <a:off x="1141994" y="685798"/>
            <a:ext cx="4574696" cy="34289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8d680649_2_73:notes"/>
          <p:cNvSpPr txBox="1"/>
          <p:nvPr>
            <p:ph idx="1" type="body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anchorCtr="0" anchor="t" bIns="49900" lIns="49900" spcFirstLastPara="1" rIns="49900" wrap="square" tIns="49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98d680649_2_73:notes"/>
          <p:cNvSpPr/>
          <p:nvPr>
            <p:ph idx="2" type="sldImg"/>
          </p:nvPr>
        </p:nvSpPr>
        <p:spPr>
          <a:xfrm>
            <a:off x="1141994" y="685798"/>
            <a:ext cx="4574696" cy="34289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98d680649_2_118:notes"/>
          <p:cNvSpPr txBox="1"/>
          <p:nvPr>
            <p:ph idx="1" type="body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anchorCtr="0" anchor="t" bIns="49900" lIns="49900" spcFirstLastPara="1" rIns="49900" wrap="square" tIns="49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c98d680649_2_118:notes"/>
          <p:cNvSpPr/>
          <p:nvPr>
            <p:ph idx="2" type="sldImg"/>
          </p:nvPr>
        </p:nvSpPr>
        <p:spPr>
          <a:xfrm>
            <a:off x="1141994" y="685798"/>
            <a:ext cx="4574696" cy="34289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805308" y="1707946"/>
            <a:ext cx="3762302" cy="1497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37654" cy="5137158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8545"/>
            <a:ext cx="9132725" cy="3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6799930" y="3104477"/>
            <a:ext cx="2338034" cy="2032983"/>
          </a:xfrm>
          <a:custGeom>
            <a:rect b="b" l="l" r="r" t="t"/>
            <a:pathLst>
              <a:path extrusionOk="0" h="4070984" w="4679315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noFill/>
          <a:ln cap="flat" cmpd="sng" w="24975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72" name="Google Shape;72;p16"/>
          <p:cNvSpPr/>
          <p:nvPr/>
        </p:nvSpPr>
        <p:spPr>
          <a:xfrm>
            <a:off x="0" y="274089"/>
            <a:ext cx="9137654" cy="23783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73" name="Google Shape;73;p16"/>
          <p:cNvSpPr/>
          <p:nvPr/>
        </p:nvSpPr>
        <p:spPr>
          <a:xfrm>
            <a:off x="0" y="4870711"/>
            <a:ext cx="9137654" cy="23783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141" y="812299"/>
            <a:ext cx="898203" cy="15847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37654" cy="5137158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3000" u="none" cap="none" strike="noStrike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805308" y="1707946"/>
            <a:ext cx="3762302" cy="1497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796300" y="2173750"/>
            <a:ext cx="53526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50">
            <a:noAutofit/>
          </a:bodyPr>
          <a:lstStyle/>
          <a:p>
            <a:pPr indent="0" lvl="0" marL="0" marR="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latin typeface="Calibri"/>
                <a:ea typeface="Calibri"/>
                <a:cs typeface="Calibri"/>
                <a:sym typeface="Calibri"/>
              </a:rPr>
              <a:t>CAREER COUNSELLING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NAVIGATING YOUR PATH TO SUCCESS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6"/>
            <a:ext cx="9144000" cy="1275398"/>
          </a:xfrm>
          <a:custGeom>
            <a:rect b="b" l="l" r="r" t="t"/>
            <a:pathLst>
              <a:path extrusionOk="0" h="2550795" w="18288000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7" name="Google Shape;97;p19"/>
          <p:cNvSpPr/>
          <p:nvPr/>
        </p:nvSpPr>
        <p:spPr>
          <a:xfrm>
            <a:off x="0" y="3941437"/>
            <a:ext cx="9144000" cy="1197292"/>
          </a:xfrm>
          <a:custGeom>
            <a:rect b="b" l="l" r="r" t="t"/>
            <a:pathLst>
              <a:path extrusionOk="0" h="2394584" w="1828800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8" name="Google Shape;98;p19"/>
          <p:cNvSpPr txBox="1"/>
          <p:nvPr/>
        </p:nvSpPr>
        <p:spPr>
          <a:xfrm>
            <a:off x="1126050" y="2806275"/>
            <a:ext cx="5702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050500" y="7641375"/>
            <a:ext cx="100395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50775" y="3283575"/>
            <a:ext cx="45771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VIRAM J SHAH </a:t>
            </a:r>
            <a:endParaRPr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22002170110172</a:t>
            </a:r>
            <a:endParaRPr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ROLL NO : 105</a:t>
            </a:r>
            <a:endParaRPr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rPr>
              <a:t>BATCH A3</a:t>
            </a:r>
            <a:endParaRPr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1835750" y="3252975"/>
            <a:ext cx="527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3860" l="25788" r="0" t="16834"/>
          <a:stretch/>
        </p:blipFill>
        <p:spPr>
          <a:xfrm>
            <a:off x="6930800" y="0"/>
            <a:ext cx="2213200" cy="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273766"/>
            <a:ext cx="9137654" cy="23783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8" name="Google Shape;108;p20"/>
          <p:cNvSpPr/>
          <p:nvPr/>
        </p:nvSpPr>
        <p:spPr>
          <a:xfrm>
            <a:off x="0" y="4871440"/>
            <a:ext cx="9137654" cy="23783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9" name="Google Shape;109;p20"/>
          <p:cNvSpPr txBox="1"/>
          <p:nvPr/>
        </p:nvSpPr>
        <p:spPr>
          <a:xfrm>
            <a:off x="805814" y="1707382"/>
            <a:ext cx="2808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185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805814" y="2130722"/>
            <a:ext cx="1793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732638" y="2136100"/>
            <a:ext cx="704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805825" y="749131"/>
            <a:ext cx="37551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5F2EE"/>
                </a:highlight>
              </a:rPr>
              <a:t>Career Counselling Project Using Machine Learning</a:t>
            </a:r>
            <a:endParaRPr sz="2000">
              <a:solidFill>
                <a:schemeClr val="dk1"/>
              </a:solidFill>
              <a:highlight>
                <a:srgbClr val="F5F2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5F2EE"/>
              </a:highlight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43450" y="1679125"/>
            <a:ext cx="44700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In today's dynamic job market, individuals face numerous career choices, making it </a:t>
            </a:r>
            <a:r>
              <a:rPr lang="en-GB" sz="13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challenging to identify the most suitable path.</a:t>
            </a:r>
            <a:endParaRPr sz="13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The Career Counselling Project utilizes </a:t>
            </a:r>
            <a:r>
              <a:rPr lang="en-GB" sz="13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b="1" lang="en-GB" sz="13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Techniques</a:t>
            </a: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 to provide personalized career guidance based on individual skills and preferences.</a:t>
            </a:r>
            <a:endParaRPr>
              <a:solidFill>
                <a:srgbClr val="332C2C"/>
              </a:solidFill>
              <a:highlight>
                <a:srgbClr val="F5F2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2C2C"/>
              </a:solidFill>
              <a:highlight>
                <a:srgbClr val="F5F2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2C2C"/>
              </a:solidFill>
              <a:highlight>
                <a:srgbClr val="F5F2E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18329" r="18335" t="0"/>
          <a:stretch/>
        </p:blipFill>
        <p:spPr>
          <a:xfrm>
            <a:off x="5105225" y="297550"/>
            <a:ext cx="4038774" cy="4845948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0" y="1949"/>
            <a:ext cx="9137654" cy="5135297"/>
            <a:chOff x="0" y="3902"/>
            <a:chExt cx="18288000" cy="10283274"/>
          </a:xfrm>
        </p:grpSpPr>
        <p:sp>
          <p:nvSpPr>
            <p:cNvPr id="121" name="Google Shape;121;p21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22" name="Google Shape;12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1"/>
            <p:cNvSpPr/>
            <p:nvPr/>
          </p:nvSpPr>
          <p:spPr>
            <a:xfrm>
              <a:off x="0" y="548843"/>
              <a:ext cx="18288000" cy="9251950"/>
            </a:xfrm>
            <a:custGeom>
              <a:rect b="b" l="l" r="r" t="t"/>
              <a:pathLst>
                <a:path extrusionOk="0" h="9251950" w="1828800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extrusionOk="0" h="925195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24" name="Google Shape;124;p21"/>
          <p:cNvSpPr txBox="1"/>
          <p:nvPr>
            <p:ph type="title"/>
          </p:nvPr>
        </p:nvSpPr>
        <p:spPr>
          <a:xfrm>
            <a:off x="4795055" y="347454"/>
            <a:ext cx="37377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Data Preprocessing &amp; Model Training</a:t>
            </a:r>
            <a:endParaRPr sz="2500">
              <a:solidFill>
                <a:srgbClr val="332C2C"/>
              </a:solidFill>
              <a:highlight>
                <a:srgbClr val="F5F2E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324525" y="1431300"/>
            <a:ext cx="45924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Data preprocessing and model training are crucial steps in developing a machine learning solution for career counselling.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Involves preparing the dataset by splitting it into input features and output labels.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Utilizes techniques such as train-test split and label encoding to ensure data readiness for model training.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Model Training: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Selects the RandomForestClassifier algorithm for its robustness and versatility.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Trains the model on the preprocessed dataset to learn patterns and relationships between input features and output labels.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9252" y="195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0" y="1949"/>
            <a:ext cx="9137654" cy="5135297"/>
            <a:chOff x="0" y="3902"/>
            <a:chExt cx="18288000" cy="10283274"/>
          </a:xfrm>
        </p:grpSpPr>
        <p:sp>
          <p:nvSpPr>
            <p:cNvPr id="132" name="Google Shape;132;p22"/>
            <p:cNvSpPr/>
            <p:nvPr/>
          </p:nvSpPr>
          <p:spPr>
            <a:xfrm>
              <a:off x="0" y="4840146"/>
              <a:ext cx="5176520" cy="5447030"/>
            </a:xfrm>
            <a:custGeom>
              <a:rect b="b" l="l" r="r" t="t"/>
              <a:pathLst>
                <a:path extrusionOk="0" h="5447030" w="517652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pic>
          <p:nvPicPr>
            <p:cNvPr id="133" name="Google Shape;13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2"/>
            <p:cNvSpPr/>
            <p:nvPr/>
          </p:nvSpPr>
          <p:spPr>
            <a:xfrm>
              <a:off x="0" y="548843"/>
              <a:ext cx="18288000" cy="9251950"/>
            </a:xfrm>
            <a:custGeom>
              <a:rect b="b" l="l" r="r" t="t"/>
              <a:pathLst>
                <a:path extrusionOk="0" h="9251950" w="1828800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extrusionOk="0" h="9251950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35" name="Google Shape;135;p22"/>
          <p:cNvSpPr txBox="1"/>
          <p:nvPr>
            <p:ph type="title"/>
          </p:nvPr>
        </p:nvSpPr>
        <p:spPr>
          <a:xfrm>
            <a:off x="4805032" y="771322"/>
            <a:ext cx="3768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Model Performance Analysis &amp; Conclusion</a:t>
            </a:r>
            <a:endParaRPr sz="2500">
              <a:solidFill>
                <a:srgbClr val="332C2C"/>
              </a:solidFill>
              <a:highlight>
                <a:srgbClr val="F5F2E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707225" y="1852275"/>
            <a:ext cx="41715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Model Performance Analysis: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The project achieved an accuracy of 70% in assigning roles based on input data.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Summarize the model's effectiveness in assigning roles based on input data.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Reflect on the detailed descriptions provided for given role.</a:t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2C2C"/>
              </a:solidFill>
              <a:highlight>
                <a:srgbClr val="F5F2E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027" y="195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7665120" y="3959781"/>
            <a:ext cx="1472812" cy="1177424"/>
          </a:xfrm>
          <a:custGeom>
            <a:rect b="b" l="l" r="r" t="t"/>
            <a:pathLst>
              <a:path extrusionOk="0" h="2357754" w="2947669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noFill/>
          <a:ln cap="flat" cmpd="sng" w="25000">
            <a:solidFill>
              <a:srgbClr val="33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43" name="Google Shape;143;p23"/>
          <p:cNvGrpSpPr/>
          <p:nvPr/>
        </p:nvGrpSpPr>
        <p:grpSpPr>
          <a:xfrm>
            <a:off x="0" y="0"/>
            <a:ext cx="9137654" cy="1155861"/>
            <a:chOff x="0" y="0"/>
            <a:chExt cx="18288000" cy="2314575"/>
          </a:xfrm>
        </p:grpSpPr>
        <p:sp>
          <p:nvSpPr>
            <p:cNvPr id="144" name="Google Shape;144;p23"/>
            <p:cNvSpPr/>
            <p:nvPr/>
          </p:nvSpPr>
          <p:spPr>
            <a:xfrm>
              <a:off x="0" y="0"/>
              <a:ext cx="2740660" cy="2314575"/>
            </a:xfrm>
            <a:custGeom>
              <a:rect b="b" l="l" r="r" t="t"/>
              <a:pathLst>
                <a:path extrusionOk="0" h="2314575" w="2740660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noFill/>
            <a:ln cap="flat" cmpd="sng" w="25000">
              <a:solidFill>
                <a:srgbClr val="33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0" y="536308"/>
              <a:ext cx="18288000" cy="47625"/>
            </a:xfrm>
            <a:custGeom>
              <a:rect b="b" l="l" r="r" t="t"/>
              <a:pathLst>
                <a:path extrusionOk="0" h="47625" w="1828800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46" name="Google Shape;146;p23"/>
          <p:cNvSpPr/>
          <p:nvPr/>
        </p:nvSpPr>
        <p:spPr>
          <a:xfrm>
            <a:off x="0" y="4871243"/>
            <a:ext cx="9137654" cy="23783"/>
          </a:xfrm>
          <a:custGeom>
            <a:rect b="b" l="l" r="r" t="t"/>
            <a:pathLst>
              <a:path extrusionOk="0" h="47625" w="1828800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2809025" y="2273250"/>
            <a:ext cx="4156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Thank you !!</a:t>
            </a:r>
            <a:endParaRPr sz="4900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