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Visualization | Dataset: Sample Superstore</a:t>
            </a:r>
          </a:p>
          <a:p>
            <a:r>
              <a:t>Prepared by: viranch Dadheech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Sample - Superstore</a:t>
            </a:r>
          </a:p>
          <a:p>
            <a:r>
              <a:t>• Tool Used: Power BI</a:t>
            </a:r>
          </a:p>
          <a:p>
            <a:r>
              <a:t>• Key Metrics: Sales, Profit, Quantity</a:t>
            </a:r>
          </a:p>
          <a:p>
            <a:r>
              <a:t>• Visuals Used: Bar Chart, Line Chart, Pie Chart, Map, KPI Cards</a:t>
            </a:r>
          </a:p>
          <a:p>
            <a:pPr>
              <a:spcBef>
                <a:spcPts val="1400"/>
              </a:spcBef>
            </a:pPr>
            <a:r>
              <a:t>• Filters: Product Name, Region,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upersto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95705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uperstore detai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14154471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