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52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85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4217-ED14-43E3-B9DD-DCC504F73C8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6E2C98-5F8D-4638-AE1A-C2CB14C0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Final Project </a:t>
            </a:r>
            <a:r>
              <a:rPr lang="en-US" sz="3600" b="1" dirty="0" smtClean="0"/>
              <a:t>Overview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Course: Data Analytics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Prepared by: Salman </a:t>
            </a:r>
            <a:r>
              <a:rPr lang="en-US" sz="3600" b="1" dirty="0" err="1" smtClean="0"/>
              <a:t>Saleem</a:t>
            </a:r>
            <a:r>
              <a:rPr lang="en-US" sz="3600" b="1" dirty="0" smtClean="0"/>
              <a:t> Virani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32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1" y="28288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Determinants of Foreign Direct Investment </a:t>
            </a:r>
            <a:r>
              <a:rPr lang="en-US" sz="3600" b="1" dirty="0" smtClean="0"/>
              <a:t>– Empirical </a:t>
            </a:r>
            <a:r>
              <a:rPr lang="en-US" sz="3600" b="1" dirty="0" smtClean="0"/>
              <a:t>Evidence from Pakistan	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45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1" y="612845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Source</a:t>
            </a:r>
            <a:r>
              <a:rPr lang="en-US" sz="3600" b="1" dirty="0" smtClean="0"/>
              <a:t>: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 smtClean="0">
                <a:hlinkClick r:id="rId2"/>
              </a:rPr>
              <a:t>://data.worldbank.org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/>
              <a:t>Explanatory Variables: </a:t>
            </a:r>
            <a:r>
              <a:rPr lang="en-US" sz="3600" dirty="0" smtClean="0"/>
              <a:t>Imports</a:t>
            </a:r>
            <a:r>
              <a:rPr lang="en-US" sz="3600" dirty="0"/>
              <a:t>, exports, inflation </a:t>
            </a:r>
            <a:r>
              <a:rPr lang="en-US" sz="3600" dirty="0" err="1" smtClean="0"/>
              <a:t>etc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/>
              <a:t>Response </a:t>
            </a:r>
            <a:r>
              <a:rPr lang="en-US" sz="3600" b="1" dirty="0" smtClean="0"/>
              <a:t>Variables:</a:t>
            </a:r>
            <a:r>
              <a:rPr lang="en-US" sz="3600" dirty="0" smtClean="0"/>
              <a:t> </a:t>
            </a:r>
            <a:r>
              <a:rPr lang="en-US" sz="3600" dirty="0"/>
              <a:t>FDI net inflows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/>
              <a:t>Time Series </a:t>
            </a:r>
            <a:r>
              <a:rPr lang="en-US" sz="3600" b="1" dirty="0" smtClean="0"/>
              <a:t>Regression</a:t>
            </a:r>
            <a:r>
              <a:rPr lang="en-US" sz="3600" dirty="0" smtClean="0"/>
              <a:t> </a:t>
            </a:r>
            <a:r>
              <a:rPr lang="en-US" sz="3600" dirty="0"/>
              <a:t>with data from 1970-2019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43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</cp:lastModifiedBy>
  <cp:revision>5</cp:revision>
  <dcterms:created xsi:type="dcterms:W3CDTF">2021-12-20T18:52:32Z</dcterms:created>
  <dcterms:modified xsi:type="dcterms:W3CDTF">2021-12-20T21:22:36Z</dcterms:modified>
</cp:coreProperties>
</file>