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ki Yt" userId="f91792840f362f29" providerId="LiveId" clId="{C49F2B85-1A11-4D46-BB99-162D96FDF189}"/>
    <pc:docChg chg="custSel modSld">
      <pc:chgData name="Akki Yt" userId="f91792840f362f29" providerId="LiveId" clId="{C49F2B85-1A11-4D46-BB99-162D96FDF189}" dt="2025-04-15T05:11:33.464" v="66" actId="20577"/>
      <pc:docMkLst>
        <pc:docMk/>
      </pc:docMkLst>
      <pc:sldChg chg="modSp mod">
        <pc:chgData name="Akki Yt" userId="f91792840f362f29" providerId="LiveId" clId="{C49F2B85-1A11-4D46-BB99-162D96FDF189}" dt="2025-04-15T05:11:33.464" v="66" actId="20577"/>
        <pc:sldMkLst>
          <pc:docMk/>
          <pc:sldMk cId="0" sldId="256"/>
        </pc:sldMkLst>
        <pc:spChg chg="mod">
          <ac:chgData name="Akki Yt" userId="f91792840f362f29" providerId="LiveId" clId="{C49F2B85-1A11-4D46-BB99-162D96FDF189}" dt="2025-04-15T05:11:33.464" v="66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5083"/>
            <a:ext cx="7772400" cy="2605368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Tobacco Retailers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0259" y="4421080"/>
            <a:ext cx="3309803" cy="126062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Submitted by: Rishav Kumar</a:t>
            </a:r>
          </a:p>
          <a:p>
            <a:r>
              <a:rPr lang="en-US" b="1" dirty="0">
                <a:solidFill>
                  <a:schemeClr val="tx1"/>
                </a:solidFill>
              </a:rPr>
              <a:t>Roll no: 06</a:t>
            </a:r>
          </a:p>
          <a:p>
            <a:r>
              <a:rPr lang="en-US" b="1" dirty="0">
                <a:solidFill>
                  <a:schemeClr val="tx1"/>
                </a:solidFill>
              </a:rPr>
              <a:t>Registration no: 12326151</a:t>
            </a:r>
          </a:p>
          <a:p>
            <a:r>
              <a:rPr lang="en-US" b="1" dirty="0">
                <a:solidFill>
                  <a:schemeClr val="tx1"/>
                </a:solidFill>
              </a:rPr>
              <a:t>Course Code: INT375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Sumitted</a:t>
            </a:r>
            <a:r>
              <a:rPr lang="en-US" b="1" dirty="0">
                <a:solidFill>
                  <a:schemeClr val="tx1"/>
                </a:solidFill>
              </a:rPr>
              <a:t> to: Dr. Manpreet Singh Sehgal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800" dirty="0"/>
              <a:t>Data reveals significant patterns in retail permit activity.</a:t>
            </a:r>
          </a:p>
          <a:p>
            <a:r>
              <a:rPr lang="en-US" sz="2800" dirty="0"/>
              <a:t>The analysis provided meaningful insights into the distribution and trends of tobacco retail permits in Texas.</a:t>
            </a:r>
          </a:p>
          <a:p>
            <a:r>
              <a:rPr lang="en-US" sz="2800" dirty="0"/>
              <a:t>Data visualizations (bar charts, pie charts, line plots) helped uncover patterns not easily visible in raw data.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6600" dirty="0"/>
          </a:p>
          <a:p>
            <a:pPr marL="0" indent="0">
              <a:buNone/>
            </a:pPr>
            <a:r>
              <a:rPr lang="en-IN" sz="6600" dirty="0"/>
              <a:t>     </a:t>
            </a:r>
            <a:r>
              <a:rPr lang="en-IN" sz="6600" dirty="0">
                <a:solidFill>
                  <a:schemeClr val="bg2">
                    <a:lumMod val="75000"/>
                  </a:schemeClr>
                </a:solidFill>
              </a:rPr>
              <a:t>Thank You!</a:t>
            </a:r>
            <a:endParaRPr sz="6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project focuses on analyzing a dataset of active cigarette and tobacco retailers in the state of Texas.</a:t>
            </a:r>
          </a:p>
          <a:p>
            <a:endParaRPr lang="en-US" dirty="0"/>
          </a:p>
          <a:p>
            <a:r>
              <a:rPr lang="en-US" dirty="0"/>
              <a:t>The analysis is structured around five key objectives using real-world data.</a:t>
            </a:r>
          </a:p>
          <a:p>
            <a:endParaRPr lang="en-US" dirty="0"/>
          </a:p>
          <a:p>
            <a:r>
              <a:rPr lang="en-US" dirty="0"/>
              <a:t>Tools such as Python, Pandas, </a:t>
            </a:r>
            <a:r>
              <a:rPr lang="en-US" dirty="0" err="1"/>
              <a:t>Seaborn</a:t>
            </a:r>
            <a:r>
              <a:rPr lang="en-US" dirty="0"/>
              <a:t>, and </a:t>
            </a:r>
            <a:r>
              <a:rPr lang="en-US" dirty="0" err="1"/>
              <a:t>Matplotlib</a:t>
            </a:r>
            <a:r>
              <a:rPr lang="en-US" dirty="0"/>
              <a:t> were used for data manipulation and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  <a:r>
              <a:rPr lang="en-IN" dirty="0" err="1"/>
              <a:t>Overveiw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Name: Active_Cigarette_Tobacco_Retailers.csv</a:t>
            </a:r>
          </a:p>
          <a:p>
            <a:r>
              <a:rPr lang="en-IN" sz="2000" dirty="0"/>
              <a:t>Records: 59,401 entries</a:t>
            </a:r>
          </a:p>
          <a:p>
            <a:r>
              <a:rPr lang="en-IN" sz="2000" dirty="0"/>
              <a:t>Columns: 14 fields including:</a:t>
            </a:r>
          </a:p>
          <a:p>
            <a:pPr marL="68580" indent="0">
              <a:buNone/>
            </a:pPr>
            <a:r>
              <a:rPr lang="en-IN" sz="2000" dirty="0"/>
              <a:t>          Taxpayer &amp; Location Info</a:t>
            </a:r>
          </a:p>
          <a:p>
            <a:pPr marL="68580" indent="0">
              <a:buNone/>
            </a:pPr>
            <a:r>
              <a:rPr lang="en-IN" sz="2000" dirty="0"/>
              <a:t>           Permit Type &amp; Date</a:t>
            </a:r>
          </a:p>
          <a:p>
            <a:pPr marL="68580" indent="0">
              <a:buNone/>
            </a:pPr>
            <a:r>
              <a:rPr lang="en-IN" sz="2000" dirty="0"/>
              <a:t>           Geographic Details (City, County, Zip)</a:t>
            </a:r>
          </a:p>
          <a:p>
            <a:r>
              <a:rPr lang="en-IN" sz="2000" dirty="0"/>
              <a:t>Scope: Retailers located in Texas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38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21342"/>
            <a:ext cx="7024744" cy="1317812"/>
          </a:xfrm>
        </p:spPr>
        <p:txBody>
          <a:bodyPr>
            <a:normAutofit/>
          </a:bodyPr>
          <a:lstStyle/>
          <a:p>
            <a:r>
              <a:rPr sz="3200" dirty="0"/>
              <a:t>Objective 1: Number of Retailers by Permit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39154"/>
            <a:ext cx="6777317" cy="4093475"/>
          </a:xfrm>
        </p:spPr>
        <p:txBody>
          <a:bodyPr>
            <a:normAutofit/>
          </a:bodyPr>
          <a:lstStyle/>
          <a:p>
            <a:r>
              <a:rPr sz="2000" dirty="0"/>
              <a:t>Goal: Count of each Permit Type issued.</a:t>
            </a:r>
          </a:p>
          <a:p>
            <a:r>
              <a:rPr sz="2000" dirty="0"/>
              <a:t>Result: CIG/TOB RETAILER and E-CIG RETAILER dominate.</a:t>
            </a:r>
          </a:p>
          <a:p>
            <a:r>
              <a:rPr sz="2000" dirty="0"/>
              <a:t>Insight: Traditional tobacco retailers still lead.</a:t>
            </a:r>
          </a:p>
          <a:p>
            <a:r>
              <a:rPr sz="2000" dirty="0"/>
              <a:t>Visualization: Bar chart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69" y="3657515"/>
            <a:ext cx="4738789" cy="2474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39271"/>
            <a:ext cx="7024744" cy="1281953"/>
          </a:xfrm>
        </p:spPr>
        <p:txBody>
          <a:bodyPr>
            <a:normAutofit/>
          </a:bodyPr>
          <a:lstStyle/>
          <a:p>
            <a:r>
              <a:rPr sz="2800" dirty="0"/>
              <a:t>Objective 2: Top 10 Cities by Retailer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40542"/>
            <a:ext cx="6777317" cy="4192088"/>
          </a:xfrm>
        </p:spPr>
        <p:txBody>
          <a:bodyPr>
            <a:normAutofit/>
          </a:bodyPr>
          <a:lstStyle/>
          <a:p>
            <a:r>
              <a:rPr sz="2000" dirty="0"/>
              <a:t>Goal: Identify cities with the most retailers.</a:t>
            </a:r>
          </a:p>
          <a:p>
            <a:r>
              <a:rPr sz="2000" dirty="0"/>
              <a:t>Method: Grouped data by 'City' and counted permits.</a:t>
            </a:r>
          </a:p>
          <a:p>
            <a:r>
              <a:rPr sz="2000" dirty="0"/>
              <a:t>Result: Houston, Dallas, and San Antonio top the list.</a:t>
            </a:r>
          </a:p>
          <a:p>
            <a:r>
              <a:rPr sz="2000" dirty="0"/>
              <a:t>Insight: Urban areas are major tobacco retail hubs.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7" y="3782959"/>
            <a:ext cx="4993340" cy="2604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84095"/>
            <a:ext cx="7024744" cy="762000"/>
          </a:xfrm>
        </p:spPr>
        <p:txBody>
          <a:bodyPr>
            <a:normAutofit/>
          </a:bodyPr>
          <a:lstStyle/>
          <a:p>
            <a:r>
              <a:rPr sz="2800" dirty="0"/>
              <a:t>Objective 3: Permit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17812"/>
            <a:ext cx="6777317" cy="4514817"/>
          </a:xfrm>
        </p:spPr>
        <p:txBody>
          <a:bodyPr>
            <a:normAutofit/>
          </a:bodyPr>
          <a:lstStyle/>
          <a:p>
            <a:r>
              <a:rPr sz="2000" dirty="0"/>
              <a:t>Goal: Analyze permit issuance year-over-year.</a:t>
            </a:r>
          </a:p>
          <a:p>
            <a:r>
              <a:rPr sz="2000" dirty="0"/>
              <a:t>Method: Extracted year from 'Permit Begin Date'.</a:t>
            </a:r>
          </a:p>
          <a:p>
            <a:r>
              <a:rPr sz="2000" dirty="0"/>
              <a:t>Result: Peaks and dips observed over time.</a:t>
            </a:r>
          </a:p>
          <a:p>
            <a:r>
              <a:rPr sz="2000" dirty="0"/>
              <a:t>Insight: Trends may relate to policy or economic shifts.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53" y="2916737"/>
            <a:ext cx="5595596" cy="29158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48235"/>
            <a:ext cx="7024744" cy="1183341"/>
          </a:xfrm>
        </p:spPr>
        <p:txBody>
          <a:bodyPr>
            <a:normAutofit/>
          </a:bodyPr>
          <a:lstStyle/>
          <a:p>
            <a:r>
              <a:rPr sz="2800" dirty="0"/>
              <a:t>Objective 4: Top 10 Counties by Retailer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31576"/>
            <a:ext cx="6777317" cy="4201053"/>
          </a:xfrm>
        </p:spPr>
        <p:txBody>
          <a:bodyPr>
            <a:normAutofit/>
          </a:bodyPr>
          <a:lstStyle/>
          <a:p>
            <a:r>
              <a:rPr sz="2000" dirty="0"/>
              <a:t>Goal: Understand geographic concentration at the county level.</a:t>
            </a:r>
          </a:p>
          <a:p>
            <a:r>
              <a:rPr sz="2000" dirty="0"/>
              <a:t>Result: Harris, Dallas, Bexar counties lead in permits.</a:t>
            </a:r>
          </a:p>
          <a:p>
            <a:r>
              <a:rPr sz="2000" dirty="0"/>
              <a:t>Insight: High correlation with population centers.</a:t>
            </a:r>
          </a:p>
          <a:p>
            <a:r>
              <a:rPr sz="2000" dirty="0"/>
              <a:t>Visualization: Bar chart comparing counties.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35" y="3514392"/>
            <a:ext cx="4957481" cy="25911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48235"/>
            <a:ext cx="7024744" cy="1075765"/>
          </a:xfrm>
        </p:spPr>
        <p:txBody>
          <a:bodyPr>
            <a:normAutofit/>
          </a:bodyPr>
          <a:lstStyle/>
          <a:p>
            <a:r>
              <a:rPr sz="2800" dirty="0"/>
              <a:t>Objective 5: Proportion of Retailers by Permit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>
            <a:normAutofit/>
          </a:bodyPr>
          <a:lstStyle/>
          <a:p>
            <a:r>
              <a:rPr sz="2000" dirty="0"/>
              <a:t>Goal: Show market share of each permit category.</a:t>
            </a:r>
          </a:p>
          <a:p>
            <a:r>
              <a:rPr sz="2000" dirty="0"/>
              <a:t>Method: Used pie chart to visualize proportions.</a:t>
            </a:r>
          </a:p>
          <a:p>
            <a:r>
              <a:rPr sz="2000" dirty="0"/>
              <a:t>Result: CIG/TOB RETAILER holds majority share.</a:t>
            </a:r>
          </a:p>
          <a:p>
            <a:r>
              <a:rPr sz="2000" dirty="0"/>
              <a:t>Insight: E-CIG permits growing, but still smaller portion.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42" y="3386308"/>
            <a:ext cx="5047128" cy="26379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Traditional tobacco retailers (CIG/TOB) continue to dominate the market, though e-cigarette vendors are growing steadily.</a:t>
            </a:r>
          </a:p>
          <a:p>
            <a:r>
              <a:rPr lang="en-US" sz="2400" dirty="0"/>
              <a:t>Retailer density is highest in urban areas like Houston, Dallas, and San Antonio, indicating strong ties to population and commercial activity.</a:t>
            </a:r>
          </a:p>
          <a:p>
            <a:r>
              <a:rPr lang="en-US" sz="2400" dirty="0"/>
              <a:t>Most permits are issued in a few key counties (e.g., Harris, Dallas, Bexar), showing geographic concentration.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</TotalTime>
  <Words>488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Austin</vt:lpstr>
      <vt:lpstr>Tobacco Retailers Data Analysis Project</vt:lpstr>
      <vt:lpstr>Introduction</vt:lpstr>
      <vt:lpstr>Dataset Overveiw</vt:lpstr>
      <vt:lpstr>Objective 1: Number of Retailers by Permit Type</vt:lpstr>
      <vt:lpstr>Objective 2: Top 10 Cities by Retailer Count</vt:lpstr>
      <vt:lpstr>Objective 3: Permit Trends Over Time</vt:lpstr>
      <vt:lpstr>Objective 4: Top 10 Counties by Retailer Count</vt:lpstr>
      <vt:lpstr>Objective 5: Proportion of Retailers by Permit Type</vt:lpstr>
      <vt:lpstr>Key Insights</vt:lpstr>
      <vt:lpstr>Conclusion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Tobacco Retailers Data Analysis Project</dc:title>
  <dc:subject/>
  <dc:creator>Suryansh Sharma</dc:creator>
  <cp:keywords/>
  <dc:description>generated using python-pptx</dc:description>
  <cp:lastModifiedBy>Akki Yt</cp:lastModifiedBy>
  <cp:revision>5</cp:revision>
  <dcterms:created xsi:type="dcterms:W3CDTF">2013-01-27T09:14:16Z</dcterms:created>
  <dcterms:modified xsi:type="dcterms:W3CDTF">2025-04-15T05:11:39Z</dcterms:modified>
  <cp:category/>
</cp:coreProperties>
</file>