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FFD700"/>
                </a:solidFill>
                <a:latin typeface="Calibri Light"/>
              </a:rPr>
              <a:t>Naan Mudhalvan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z="2400" b="1">
                <a:solidFill>
                  <a:srgbClr val="FFFFFF"/>
                </a:solidFill>
                <a:latin typeface="Segoe UI"/>
              </a:rPr>
              <a:t>Student Dashboard Web Application</a:t>
            </a:r>
          </a:p>
          <a:p>
            <a:endParaRPr dirty="0"/>
          </a:p>
          <a:p>
            <a:r>
              <a:rPr lang="en-GB" dirty="0" sz="2400" b="1">
                <a:solidFill>
                  <a:srgbClr val="FFFFFF"/>
                </a:solidFill>
                <a:latin typeface="Segoe UI"/>
              </a:rPr>
              <a:t>Name</a:t>
            </a:r>
            <a:r>
              <a:rPr dirty="0" sz="2400" b="1">
                <a:solidFill>
                  <a:srgbClr val="FFFFFF"/>
                </a:solidFill>
                <a:latin typeface="Segoe UI"/>
              </a:rPr>
              <a:t>: </a:t>
            </a:r>
            <a:r>
              <a:rPr lang="en-GB" dirty="0" sz="2400" b="1">
                <a:solidFill>
                  <a:srgbClr val="FFFFFF"/>
                </a:solidFill>
                <a:latin typeface="Segoe UI"/>
              </a:rPr>
              <a:t>Vishal S</a:t>
            </a:r>
          </a:p>
          <a:p>
            <a:r>
              <a:rPr lang="en-GB" dirty="0" sz="2400" b="1">
                <a:solidFill>
                  <a:srgbClr val="FFFFFF"/>
                </a:solidFill>
                <a:latin typeface="Segoe UI"/>
              </a:rPr>
              <a:t>NMID:asunm1301222404630</a:t>
            </a:r>
          </a:p>
          <a:p>
            <a:r>
              <a:rPr lang="en-GB" dirty="0" sz="2400" b="1">
                <a:solidFill>
                  <a:srgbClr val="FFFFFF"/>
                </a:solidFill>
                <a:latin typeface="Segoe UI"/>
              </a:rPr>
              <a:t>College </a:t>
            </a:r>
            <a:r>
              <a:rPr lang="en-GB" dirty="0" err="1" sz="2400" b="1">
                <a:solidFill>
                  <a:srgbClr val="FFFFFF"/>
                </a:solidFill>
                <a:latin typeface="Segoe UI"/>
              </a:rPr>
              <a:t>name:Agurchand</a:t>
            </a:r>
            <a:r>
              <a:rPr lang="en-GB" dirty="0" sz="2400" b="1">
                <a:solidFill>
                  <a:srgbClr val="FFFFFF"/>
                </a:solidFill>
                <a:latin typeface="Segoe UI"/>
              </a:rPr>
              <a:t> </a:t>
            </a:r>
            <a:r>
              <a:rPr lang="en-GB" dirty="0" err="1" sz="2400" b="1">
                <a:solidFill>
                  <a:srgbClr val="FFFFFF"/>
                </a:solidFill>
                <a:latin typeface="Segoe UI"/>
              </a:rPr>
              <a:t>Manmull</a:t>
            </a:r>
            <a:r>
              <a:rPr lang="en-GB" dirty="0" sz="2400" b="1">
                <a:solidFill>
                  <a:srgbClr val="FFFFFF"/>
                </a:solidFill>
                <a:latin typeface="Segoe UI"/>
              </a:rPr>
              <a:t> </a:t>
            </a:r>
            <a:r>
              <a:rPr lang="en-GB" dirty="0" err="1" sz="2400" b="1">
                <a:solidFill>
                  <a:srgbClr val="FFFFFF"/>
                </a:solidFill>
                <a:latin typeface="Segoe UI"/>
              </a:rPr>
              <a:t>jain</a:t>
            </a:r>
            <a:r>
              <a:rPr lang="en-GB" dirty="0" sz="2400" b="1">
                <a:solidFill>
                  <a:srgbClr val="FFFFFF"/>
                </a:solidFill>
                <a:latin typeface="Segoe UI"/>
              </a:rPr>
              <a:t>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FFD700"/>
                </a:solidFill>
                <a:latin typeface="Calibri Light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  <a:latin typeface="Segoe UI"/>
              </a:rPr>
              <a:t>The Student Dashboard is a simple but effective project to demonstrate: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- Web design skills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- Navigation system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- Portfolio showcase</a:t>
            </a:r>
          </a:p>
          <a:p>
            <a:endParaRPr/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3D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FFD700"/>
                </a:solidFill>
                <a:latin typeface="Calibri Light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  <a:latin typeface="Segoe UI"/>
              </a:rPr>
              <a:t>To create a simple and user-friendly Student Dashboard that helps students access: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- Certificates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- Resume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- Contact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68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FFD700"/>
                </a:solidFill>
                <a:latin typeface="Calibri Light"/>
              </a:rP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  <a:latin typeface="Segoe UI"/>
              </a:rPr>
              <a:t>The project is built using: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- HTML for structure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- CSS for styling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- JavaScript (optional for interactivity)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- GitHub Pages for hosting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5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FFD700"/>
                </a:solidFill>
                <a:latin typeface="Calibri Light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  <a:latin typeface="Segoe UI"/>
              </a:rPr>
              <a:t>The Student Dashboard provides an easy navigation system with links to important student resources.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FFD700"/>
                </a:solidFill>
                <a:latin typeface="Calibri Light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  <a:latin typeface="Segoe UI"/>
              </a:rPr>
              <a:t>1. Home Page – Welcome message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2. Certificate Page – Displays achievements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3. Resume Page – Provides student profile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4. Contact Page – Easy way to connect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FFD700"/>
                </a:solidFill>
                <a:latin typeface="Calibri Light"/>
              </a:rPr>
              <a:t>Navigation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  <a:latin typeface="Segoe UI"/>
              </a:rPr>
              <a:t>The navigation bar contains links: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- Home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- Certificate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- Resume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- Contact</a:t>
            </a:r>
          </a:p>
          <a:p>
            <a:endParaRPr/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It allows smooth switching between pages.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FFD700"/>
                </a:solidFill>
                <a:latin typeface="Calibri Light"/>
              </a:rPr>
              <a:t>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  <a:latin typeface="Segoe UI"/>
              </a:rPr>
              <a:t>• HTML defines the structure (nav, sections)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• CSS provides layout &amp; styles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• Responsive design for better user experience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FFD700"/>
                </a:solidFill>
                <a:latin typeface="Calibri Light"/>
              </a:rP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  <a:latin typeface="Segoe UI"/>
              </a:rPr>
              <a:t>The dashboard includes a clean layout with a header, navigation bar, and main content area.</a:t>
            </a:r>
          </a:p>
          <a:p>
            <a:endParaRPr/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(Screenshot can be added here)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FFD700"/>
                </a:solidFill>
                <a:latin typeface="Calibri Light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  <a:latin typeface="Segoe UI"/>
              </a:rPr>
              <a:t>• Add database integration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• Add login system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• Enhance UI with animations</a:t>
            </a:r>
          </a:p>
          <a:p>
            <a:r>
              <a:rPr sz="2400" b="1">
                <a:solidFill>
                  <a:srgbClr val="FFFFFF"/>
                </a:solidFill>
                <a:latin typeface="Segoe UI"/>
              </a:rPr>
              <a:t>• Make it mobile-friendly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Naan Mudhalvan Project</vt:lpstr>
      <vt:lpstr>Objective</vt:lpstr>
      <vt:lpstr>Tools &amp; Technologies</vt:lpstr>
      <vt:lpstr>Project Overview</vt:lpstr>
      <vt:lpstr>Features</vt:lpstr>
      <vt:lpstr>Navigation Bar</vt:lpstr>
      <vt:lpstr>Code Highlights</vt:lpstr>
      <vt:lpstr>User Interface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 Project</dc:title>
  <dc:subject/>
  <dc:creator/>
  <cp:keywords/>
  <dc:description>generated using python-pptx</dc:description>
  <cp:lastModifiedBy>yogeshvishal421@gmail.com</cp:lastModifiedBy>
  <cp:revision>2</cp:revision>
  <dcterms:created xsi:type="dcterms:W3CDTF">2013-01-27T09:14:16Z</dcterms:created>
  <dcterms:modified xsi:type="dcterms:W3CDTF">2025-09-10T07:58:13Z</dcterms:modified>
  <cp:category/>
</cp:coreProperties>
</file>