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6b46eb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6b46eb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84105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84105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6b46eb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6b46eb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841056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84105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6b46eb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6b46eb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6b46eb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6b46eb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6b46eb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6b46eb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oneyprod.herokuapp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oneyprod.herokuapp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essicali9530/honey-production" TargetMode="External"/><Relationship Id="rId4" Type="http://schemas.openxmlformats.org/officeDocument/2006/relationships/hyperlink" Target="https://www.kaggle.com/berkeleyearth/climate-change-earth-surface-temperature-data#GlobalLandTemperaturesByState.csv" TargetMode="External"/><Relationship Id="rId5" Type="http://schemas.openxmlformats.org/officeDocument/2006/relationships/hyperlink" Target="https://www.kaggle.com/xiangtic/honey-bee-colonies-and-the-use-of-neonicotinoids/data" TargetMode="External"/><Relationship Id="rId6" Type="http://schemas.openxmlformats.org/officeDocument/2006/relationships/hyperlink" Target="https://www.kaggle.com/xiangtic/honey-bee-colonies-and-the-use-of-neonicotinoids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afletjs.com/examples/choropleth/" TargetMode="External"/><Relationship Id="rId4" Type="http://schemas.openxmlformats.org/officeDocument/2006/relationships/hyperlink" Target="https://leafletjs.com/examples/layers-contro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3100200"/>
            <a:ext cx="7801500" cy="14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The</a:t>
            </a:r>
            <a:r>
              <a:rPr lang="en"/>
              <a:t> </a:t>
            </a:r>
            <a:r>
              <a:rPr lang="en">
                <a:solidFill>
                  <a:srgbClr val="FFD966"/>
                </a:solidFill>
              </a:rPr>
              <a:t>Life of the Bee</a:t>
            </a:r>
            <a:endParaRPr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https://honeyprod.herokuapp.com/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175" y="368975"/>
            <a:ext cx="2007626" cy="20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Synopsis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honey bee has a very short lifespan, ranging from 6 to 8 weeks, with each honey bee producing simply 1 tsp of honey in 40 days. Since 1996, honey production and honey bee colonies have reduced drastically due to many factors, amongst them is global warming and a massive increase of pesticide use. Unfortunately, without bees, our entire lives would be impacted, economically, and socially. The simple things in life would take a toll and the value of food would be impacted. We will dive into the life of a bee and see how these miracle workers have been harmed over the years.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22800" y="4044775"/>
            <a:ext cx="61593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https://honeyprod.herokuapp.com</a:t>
            </a:r>
            <a:endParaRPr b="1" sz="24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https://www.kaggle.com/jessicali9530/honey-production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https://www.kaggle.com/berkeleyearth/climate-change-earth-surface-temperature-data#GlobalLandTemperaturesByState.csv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https://www.kaggle.com/xiangtic/honey-bee-colonies-and-the-use-of-neonicotinoids/data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Datasources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Team members tasks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Viral - economic impact of honey production decrease and bees colonies population in the 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Jordy - the cause for colony reduction which is pesticides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 - social media impact for bee colony reduction.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Abla - colony collapse disorder and how the government measures to overcome this phenomenon.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How has honey production yield changed from 1998 to 2012 and how does that compare to the total use of pesticides per year?</a:t>
            </a:r>
            <a:br>
              <a:rPr b="1" lang="en"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How has honey production yield changed from 1998 to 2012 and how does that compare to the max temperature per year?</a:t>
            </a:r>
            <a:endParaRPr b="1" sz="14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Research Questions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Techniques Used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39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</a:t>
            </a:r>
            <a:r>
              <a:rPr lang="en" sz="2000"/>
              <a:t>avaScript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Python</a:t>
            </a:r>
            <a:br>
              <a:rPr lang="en" sz="2000"/>
            </a:br>
            <a:r>
              <a:rPr lang="en" sz="2000"/>
              <a:t>Flask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GeoJson with Leaflet (</a:t>
            </a:r>
            <a:r>
              <a:rPr lang="en" sz="2000">
                <a:solidFill>
                  <a:srgbClr val="CCCCCC"/>
                </a:solidFill>
              </a:rPr>
              <a:t>Interactive Choropleth Map)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Highcharts GeoJson</a:t>
            </a:r>
            <a:br>
              <a:rPr lang="en" sz="2000">
                <a:solidFill>
                  <a:srgbClr val="CCCCCC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Mapbox (api)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Plotly</a:t>
            </a:r>
            <a:br>
              <a:rPr lang="en" sz="2000"/>
            </a:br>
            <a:r>
              <a:rPr lang="en" sz="2000"/>
              <a:t>Heroku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 libraries: (tidyverse, dplyr, plyr)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html, css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Web Scrape (Beautiful Soup)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Jupyter Notebook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Issues</a:t>
            </a:r>
            <a:r>
              <a:rPr lang="en"/>
              <a:t> </a:t>
            </a:r>
            <a:r>
              <a:rPr lang="en">
                <a:solidFill>
                  <a:srgbClr val="FFD966"/>
                </a:solidFill>
              </a:rPr>
              <a:t>Encountered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Leaflet - Display US Map with States bounds on World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https://leafletjs.com/examples/choropleth/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https://leafletjs.com/examples/layers-control/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cleaning in R was a bit difficult, and getting Plotly to display in HTML wasn’t easy. We had to find ways to export the graph in R while maintaining the interactivity.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Incorporating JavaScript in HTML was a learning curve especially with event handlers so we encountered issues with overriding all event handlers.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 into issues with scraping. Attempted to </a:t>
            </a:r>
            <a:r>
              <a:rPr lang="en"/>
              <a:t>utilize</a:t>
            </a:r>
            <a:r>
              <a:rPr lang="en"/>
              <a:t> Mongo but ran into issues with formatting.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Potential</a:t>
            </a:r>
            <a:r>
              <a:rPr lang="en"/>
              <a:t> </a:t>
            </a:r>
            <a:r>
              <a:rPr lang="en">
                <a:solidFill>
                  <a:srgbClr val="FFD966"/>
                </a:solidFill>
              </a:rPr>
              <a:t>Improvements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like to </a:t>
            </a:r>
            <a:r>
              <a:rPr lang="en"/>
              <a:t>automate</a:t>
            </a:r>
            <a:r>
              <a:rPr lang="en"/>
              <a:t> the conditions to decrease long codes.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Would like to use other libraries in R and find ways to run an R server to display the graphs.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Cleaner </a:t>
            </a:r>
            <a:r>
              <a:rPr lang="en"/>
              <a:t>Beautiful Soup</a:t>
            </a:r>
            <a:r>
              <a:rPr lang="en"/>
              <a:t> scrapes. Utilizing MongoDB more efficiently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