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4"/>
    <p:sldMasterId id="2147483730" r:id="rId5"/>
  </p:sldMasterIdLst>
  <p:notesMasterIdLst>
    <p:notesMasterId r:id="rId21"/>
  </p:notesMasterIdLst>
  <p:handoutMasterIdLst>
    <p:handoutMasterId r:id="rId22"/>
  </p:handoutMasterIdLst>
  <p:sldIdLst>
    <p:sldId id="449" r:id="rId6"/>
    <p:sldId id="271" r:id="rId7"/>
    <p:sldId id="510" r:id="rId8"/>
    <p:sldId id="511" r:id="rId9"/>
    <p:sldId id="515" r:id="rId10"/>
    <p:sldId id="512" r:id="rId11"/>
    <p:sldId id="513" r:id="rId12"/>
    <p:sldId id="514" r:id="rId13"/>
    <p:sldId id="517" r:id="rId14"/>
    <p:sldId id="400" r:id="rId15"/>
    <p:sldId id="518" r:id="rId16"/>
    <p:sldId id="464" r:id="rId17"/>
    <p:sldId id="469" r:id="rId18"/>
    <p:sldId id="519" r:id="rId19"/>
    <p:sldId id="506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>
          <p15:clr>
            <a:srgbClr val="A4A3A4"/>
          </p15:clr>
        </p15:guide>
        <p15:guide id="3" orient="horz" pos="3544">
          <p15:clr>
            <a:srgbClr val="A4A3A4"/>
          </p15:clr>
        </p15:guide>
        <p15:guide id="4" orient="horz" pos="2159">
          <p15:clr>
            <a:srgbClr val="A4A3A4"/>
          </p15:clr>
        </p15:guide>
        <p15:guide id="5" orient="horz" pos="1374">
          <p15:clr>
            <a:srgbClr val="A4A3A4"/>
          </p15:clr>
        </p15:guide>
        <p15:guide id="6" orient="horz" pos="3699">
          <p15:clr>
            <a:srgbClr val="A4A3A4"/>
          </p15:clr>
        </p15:guide>
        <p15:guide id="7" orient="horz" pos="1151">
          <p15:clr>
            <a:srgbClr val="A4A3A4"/>
          </p15:clr>
        </p15:guide>
        <p15:guide id="8" pos="2922">
          <p15:clr>
            <a:srgbClr val="A4A3A4"/>
          </p15:clr>
        </p15:guide>
        <p15:guide id="9" pos="391">
          <p15:clr>
            <a:srgbClr val="A4A3A4"/>
          </p15:clr>
        </p15:guide>
        <p15:guide id="10" pos="3158">
          <p15:clr>
            <a:srgbClr val="A4A3A4"/>
          </p15:clr>
        </p15:guide>
        <p15:guide id="11" pos="5474">
          <p15:clr>
            <a:srgbClr val="A4A3A4"/>
          </p15:clr>
        </p15:guide>
        <p15:guide id="12" pos="3987">
          <p15:clr>
            <a:srgbClr val="A4A3A4"/>
          </p15:clr>
        </p15:guide>
        <p15:guide id="13" pos="218">
          <p15:clr>
            <a:srgbClr val="A4A3A4"/>
          </p15:clr>
        </p15:guide>
        <p15:guide id="14" pos="257">
          <p15:clr>
            <a:srgbClr val="A4A3A4"/>
          </p15:clr>
        </p15:guide>
        <p15:guide id="15" pos="5107">
          <p15:clr>
            <a:srgbClr val="A4A3A4"/>
          </p15:clr>
        </p15:guide>
        <p15:guide id="16" pos="5166">
          <p15:clr>
            <a:srgbClr val="A4A3A4"/>
          </p15:clr>
        </p15:guide>
        <p15:guide id="17" pos="485">
          <p15:clr>
            <a:srgbClr val="A4A3A4"/>
          </p15:clr>
        </p15:guide>
        <p15:guide id="18" orient="horz" pos="1167">
          <p15:clr>
            <a:srgbClr val="A4A3A4"/>
          </p15:clr>
        </p15:guide>
        <p15:guide id="19" pos="2962">
          <p15:clr>
            <a:srgbClr val="A4A3A4"/>
          </p15:clr>
        </p15:guide>
        <p15:guide id="20" pos="258">
          <p15:clr>
            <a:srgbClr val="A4A3A4"/>
          </p15:clr>
        </p15:guide>
        <p15:guide id="21" pos="5446">
          <p15:clr>
            <a:srgbClr val="A4A3A4"/>
          </p15:clr>
        </p15:guide>
        <p15:guide id="22" orient="horz" pos="2160" userDrawn="1">
          <p15:clr>
            <a:srgbClr val="A4A3A4"/>
          </p15:clr>
        </p15:guide>
        <p15:guide id="23" pos="2880" userDrawn="1">
          <p15:clr>
            <a:srgbClr val="A4A3A4"/>
          </p15:clr>
        </p15:guide>
        <p15:guide id="24" pos="2980" userDrawn="1">
          <p15:clr>
            <a:srgbClr val="A4A3A4"/>
          </p15:clr>
        </p15:guide>
        <p15:guide id="25" orient="horz" pos="2260" userDrawn="1">
          <p15:clr>
            <a:srgbClr val="A4A3A4"/>
          </p15:clr>
        </p15:guide>
        <p15:guide id="26" pos="30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547"/>
    <a:srgbClr val="666666"/>
    <a:srgbClr val="B22746"/>
    <a:srgbClr val="A3C644"/>
    <a:srgbClr val="E6E6E6"/>
    <a:srgbClr val="CCCCCC"/>
    <a:srgbClr val="999999"/>
    <a:srgbClr val="2FC2D9"/>
    <a:srgbClr val="1A9CB0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86" autoAdjust="0"/>
    <p:restoredTop sz="73899" autoAdjust="0"/>
  </p:normalViewPr>
  <p:slideViewPr>
    <p:cSldViewPr snapToGrid="0">
      <p:cViewPr>
        <p:scale>
          <a:sx n="100" d="100"/>
          <a:sy n="100" d="100"/>
        </p:scale>
        <p:origin x="1914" y="84"/>
      </p:cViewPr>
      <p:guideLst>
        <p:guide orient="horz" pos="373"/>
        <p:guide orient="horz" pos="3544"/>
        <p:guide orient="horz" pos="2159"/>
        <p:guide orient="horz" pos="1374"/>
        <p:guide orient="horz" pos="3699"/>
        <p:guide orient="horz" pos="1151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  <p:guide orient="horz" pos="1167"/>
        <p:guide pos="2962"/>
        <p:guide pos="258"/>
        <p:guide pos="5446"/>
        <p:guide orient="horz" pos="2160"/>
        <p:guide pos="2880"/>
        <p:guide pos="2980"/>
        <p:guide orient="horz" pos="2260"/>
        <p:guide pos="30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206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pPr/>
              <a:t>8/20/2018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pPr/>
              <a:t>8/20/2018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294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8578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3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065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089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734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320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891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Connecting to GitHub with SSH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connect to GitHub using SSH.</a:t>
            </a:r>
          </a:p>
          <a:p>
            <a:pPr fontAlgn="base"/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Checking for existing SSH keys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 you generate an SSH key, you can check to see if you have any existing SSH keys.</a:t>
            </a:r>
          </a:p>
          <a:p>
            <a:pPr fontAlgn="base"/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Generating a new SSH key and adding it to the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ssh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-agent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you've checked for existing SSH keys, you can generate a new SSH key to use for authentication, then add it to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-agent.</a:t>
            </a:r>
          </a:p>
          <a:p>
            <a:pPr fontAlgn="base"/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Generating a new SSH key</a:t>
            </a:r>
          </a:p>
          <a:p>
            <a:pPr fontAlgn="base"/>
            <a:r>
              <a:rPr lang="en-US" sz="1200" b="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Open </a:t>
            </a:r>
            <a:r>
              <a:rPr lang="en-US" sz="1200" b="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b="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Bash.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Paste the text below, substituting in your GitHub email address.</a:t>
            </a:r>
          </a:p>
          <a:p>
            <a:pPr fontAlgn="base"/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ssh-keygen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-b 4096 -C "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your_email@example.com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creates a new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key, using the provided email as a label.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Generating public/private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key pair. 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When you're prompted to "Enter a file in which to save the key," press Enter. This accepts the default file location.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Enter a file in which to save the key (/c/Users/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/.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id_rsa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[Press enter]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At the prompt, type a secure passphrase. For more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informatio.Enter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passphrase (empty for no passphrase):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[Type a passphrase]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Enter same passphrase again: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[Type passphrase again]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Adding your SSH key to the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ssh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-agent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Ensure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-agent is running: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are using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Shell that's installed with GitHub Desktop,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-agent should be running.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are using another terminal prompt, such as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Windows, you can start it manually:</a:t>
            </a:r>
          </a:p>
          <a:p>
            <a:pPr fontAlgn="base"/>
            <a:r>
              <a:rPr lang="en-US" i="1" dirty="0" err="1" smtClean="0">
                <a:solidFill>
                  <a:schemeClr val="tx1"/>
                </a:solidFill>
                <a:effectLst/>
              </a:rPr>
              <a:t>eval</a:t>
            </a:r>
            <a:r>
              <a:rPr lang="en-US" i="1" dirty="0" smtClean="0">
                <a:solidFill>
                  <a:schemeClr val="tx1"/>
                </a:solidFill>
                <a:effectLst/>
              </a:rPr>
              <a:t> $(</a:t>
            </a:r>
            <a:r>
              <a:rPr lang="en-US" i="1" dirty="0" err="1" smtClean="0">
                <a:solidFill>
                  <a:schemeClr val="tx1"/>
                </a:solidFill>
                <a:effectLst/>
              </a:rPr>
              <a:t>ssh</a:t>
            </a:r>
            <a:r>
              <a:rPr lang="en-US" i="1" dirty="0" smtClean="0">
                <a:solidFill>
                  <a:schemeClr val="tx1"/>
                </a:solidFill>
                <a:effectLst/>
              </a:rPr>
              <a:t>-agent -s)</a:t>
            </a:r>
            <a:endParaRPr lang="en-US" sz="1200" b="0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Add your SSH private key to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-agent. If you created your key with a different name, or if you are adding an existing key that has a different name, replace 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id_rsa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the command with the name of your private key file.</a:t>
            </a:r>
          </a:p>
          <a:p>
            <a:r>
              <a:rPr lang="en-US" i="1" dirty="0" err="1" smtClean="0">
                <a:effectLst/>
              </a:rPr>
              <a:t>ssh</a:t>
            </a:r>
            <a:r>
              <a:rPr lang="en-US" i="1" dirty="0" smtClean="0">
                <a:effectLst/>
              </a:rPr>
              <a:t>-add ~/.</a:t>
            </a:r>
            <a:r>
              <a:rPr lang="en-US" i="1" dirty="0" err="1" smtClean="0">
                <a:effectLst/>
              </a:rPr>
              <a:t>ssh</a:t>
            </a:r>
            <a:r>
              <a:rPr lang="en-US" i="1" dirty="0" smtClean="0">
                <a:effectLst/>
              </a:rPr>
              <a:t>/</a:t>
            </a:r>
            <a:r>
              <a:rPr lang="en-US" i="1" dirty="0" err="1" smtClean="0">
                <a:effectLst/>
              </a:rPr>
              <a:t>id_rsa</a:t>
            </a:r>
            <a:endParaRPr lang="en-US" i="1" dirty="0" smtClean="0">
              <a:effectLst/>
            </a:endParaRPr>
          </a:p>
          <a:p>
            <a:pPr fontAlgn="base"/>
            <a:r>
              <a:rPr lang="en-US" dirty="0" smtClean="0"/>
              <a:t>3.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Adding a SSH key to your GitHub account</a:t>
            </a:r>
          </a:p>
          <a:p>
            <a:r>
              <a:rPr lang="en-US" i="1" dirty="0" smtClean="0">
                <a:effectLst/>
              </a:rPr>
              <a:t>-   clip &lt; ~/.</a:t>
            </a:r>
            <a:r>
              <a:rPr lang="en-US" i="1" dirty="0" err="1" smtClean="0">
                <a:effectLst/>
              </a:rPr>
              <a:t>ssh</a:t>
            </a:r>
            <a:r>
              <a:rPr lang="en-US" i="1" dirty="0" smtClean="0">
                <a:effectLst/>
              </a:rPr>
              <a:t>/id_rsa.pub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upper-right corner of any page, click your profile photo, then click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Settings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user settings sidebar, click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SSH and GPG keys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SSH key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SSH key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"Title" field, add a descriptive label for the new key. For example, if you're using a personal Mac, you might call this key "Personal MacBook Air“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paste your key into the "Key" field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SSH key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prompted, confirm your GitHub password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Testing your SSH connection</a:t>
            </a:r>
          </a:p>
          <a:p>
            <a:pPr marL="228600" indent="-228600">
              <a:buFontTx/>
              <a:buAutoNum type="arabicPeriod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Bash</a:t>
            </a:r>
          </a:p>
          <a:p>
            <a:pPr marL="228600" indent="-228600">
              <a:buFontTx/>
              <a:buAutoNum type="arabicPeriod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Enter the following:</a:t>
            </a:r>
          </a:p>
          <a:p>
            <a:pPr marL="0" indent="0">
              <a:buFontTx/>
              <a:buNone/>
            </a:pPr>
            <a:r>
              <a:rPr lang="en-US" i="1" dirty="0" err="1" smtClean="0">
                <a:effectLst/>
              </a:rPr>
              <a:t>ssh</a:t>
            </a:r>
            <a:r>
              <a:rPr lang="en-US" i="1" dirty="0" smtClean="0">
                <a:effectLst/>
              </a:rPr>
              <a:t> -T git@github.com</a:t>
            </a:r>
          </a:p>
          <a:p>
            <a:pPr fontAlgn="base"/>
            <a:r>
              <a:rPr lang="en-US" dirty="0" smtClean="0">
                <a:effectLst/>
              </a:rPr>
              <a:t>3.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may see a warning like this: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authenticity of host 'github.com (IP ADDRESS)' can't be established. RSA key fingerprint is 16:27:ac:a5:76:28:2d:36:63:1b:56:4d:eb:df:a6:48. Are you sure you want to continue connecting (yes/no)? 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like this: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authenticity of host 'github.com (IP ADDRESS)' can't be established. RSA key fingerprint is SHA256:nThbg6kXUpJWGl7E1IGOCspRomTxdCARLviKw6E5SY8. Are you sure you want to continue connecting (yes/no)? 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Verify that the fingerprint in the message you see matches one of the messages in step 2, then type yes:</a:t>
            </a:r>
          </a:p>
          <a:p>
            <a:pPr marL="0" indent="0">
              <a:buFontTx/>
              <a:buNone/>
            </a:pPr>
            <a:endParaRPr lang="en-US" dirty="0" smtClean="0">
              <a:effectLst/>
            </a:endParaRPr>
          </a:p>
          <a:p>
            <a:pPr marL="228600" indent="-228600">
              <a:buFontTx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8242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406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709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926332"/>
            <a:ext cx="778669" cy="557606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solidFill>
                <a:srgbClr val="2FC2D9"/>
              </a:solidFill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575866" y="3477648"/>
            <a:ext cx="41148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4633576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575866" y="1630376"/>
            <a:ext cx="411480" cy="41148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0" y="2786304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 userDrawn="1"/>
        </p:nvSpPr>
        <p:spPr>
          <a:xfrm>
            <a:off x="575866" y="5324921"/>
            <a:ext cx="41148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1117600" y="14224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3086100" y="12065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1117600" y="32385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20" name="Content Placeholder 11"/>
          <p:cNvSpPr>
            <a:spLocks noGrp="1"/>
          </p:cNvSpPr>
          <p:nvPr>
            <p:ph sz="quarter" idx="26" hasCustomPrompt="1"/>
          </p:nvPr>
        </p:nvSpPr>
        <p:spPr>
          <a:xfrm>
            <a:off x="3086100" y="30226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1117600" y="50800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22" name="Content Placeholder 11"/>
          <p:cNvSpPr>
            <a:spLocks noGrp="1"/>
          </p:cNvSpPr>
          <p:nvPr>
            <p:ph sz="quarter" idx="28" hasCustomPrompt="1"/>
          </p:nvPr>
        </p:nvSpPr>
        <p:spPr>
          <a:xfrm>
            <a:off x="3086100" y="48641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069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9144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808738" y="119512"/>
            <a:ext cx="6457956" cy="724866"/>
          </a:xfrm>
          <a:prstGeom prst="rect">
            <a:avLst/>
          </a:prstGeom>
        </p:spPr>
        <p:txBody>
          <a:bodyPr vert="horz" lIns="91440" tIns="0" rIns="91440" bIns="4572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client name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667934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9144000" y="943717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4777866" y="1761513"/>
            <a:ext cx="3931920" cy="365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038" indent="-173038">
              <a:lnSpc>
                <a:spcPts val="16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60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63536" y="1761513"/>
            <a:ext cx="3931920" cy="3657600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None/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adipiscing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400004" y="256310"/>
            <a:ext cx="1135543" cy="48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8250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584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Case Study Image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49742"/>
            <a:ext cx="9144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idx="4294967295" hasCustomPrompt="1"/>
          </p:nvPr>
        </p:nvSpPr>
        <p:spPr>
          <a:xfrm>
            <a:off x="272273" y="269597"/>
            <a:ext cx="5709427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CASE STUDY CLIENT NAME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28589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CASE STUDY IMAGERY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488844" y="0"/>
            <a:ext cx="265515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tl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780848" y="939062"/>
            <a:ext cx="2044896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SUBTITLE GOES HERE</a:t>
            </a:r>
            <a:endParaRPr lang="en-US" dirty="0"/>
          </a:p>
        </p:txBody>
      </p:sp>
      <p:sp>
        <p:nvSpPr>
          <p:cNvPr id="12" name="Content Placeholder 10"/>
          <p:cNvSpPr txBox="1">
            <a:spLocks/>
          </p:cNvSpPr>
          <p:nvPr/>
        </p:nvSpPr>
        <p:spPr>
          <a:xfrm>
            <a:off x="6683021" y="1422399"/>
            <a:ext cx="2286000" cy="435789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smtClean="0">
                <a:solidFill>
                  <a:srgbClr val="444444"/>
                </a:solidFill>
                <a:latin typeface="Trebuchet MS"/>
                <a:ea typeface="ＭＳ Ｐゴシック" pitchFamily="34" charset="-128"/>
                <a:cs typeface="Trebuchet MS"/>
              </a:rPr>
              <a:t>Lorem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dolor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minum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tetur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elit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endParaRPr lang="en-US" sz="14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odio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venenatis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egestas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Donec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vitae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molestie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endParaRPr lang="en-US" sz="14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Aenean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id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accumsan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iaculis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urna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facilisis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velit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.</a:t>
            </a:r>
            <a:endParaRPr lang="en-US" sz="1400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6671724" y="757317"/>
            <a:ext cx="2283749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 userDrawn="1">
            <p:ph type="title" idx="4294967295" hasCustomPrompt="1"/>
          </p:nvPr>
        </p:nvSpPr>
        <p:spPr>
          <a:xfrm>
            <a:off x="272273" y="269597"/>
            <a:ext cx="5709427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CASE STUDY CLIENT NAME</a:t>
            </a:r>
            <a:endParaRPr lang="en-US" sz="1800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683021" y="200557"/>
            <a:ext cx="1135543" cy="4551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958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349742"/>
            <a:ext cx="9144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Image</a:t>
            </a:r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3" y="3328611"/>
            <a:ext cx="6488113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72405" y="5136641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872405" y="447964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872405" y="3831947"/>
            <a:ext cx="528575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Type Line 1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686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6" descr="Pattern_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3" y="3328611"/>
            <a:ext cx="6488113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72405" y="5136641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872405" y="447964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872405" y="3831947"/>
            <a:ext cx="528575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Type Line 1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818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ackgrou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1" y="3197413"/>
            <a:ext cx="7574494" cy="2921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8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1642264" y="0"/>
            <a:ext cx="12428528" cy="72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48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31930536"/>
              </p:ext>
            </p:extLst>
          </p:nvPr>
        </p:nvGraphicFramePr>
        <p:xfrm>
          <a:off x="-1" y="935107"/>
          <a:ext cx="9144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3538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03395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1825" y="5455612"/>
            <a:ext cx="6400800" cy="381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MONTH </a:t>
            </a:r>
            <a:r>
              <a:rPr lang="en-US" dirty="0" err="1" smtClean="0"/>
              <a:t>DAte</a:t>
            </a:r>
            <a:r>
              <a:rPr lang="en-US" dirty="0" smtClean="0"/>
              <a:t>, YEAR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31825" y="4466209"/>
            <a:ext cx="3382957" cy="360099"/>
          </a:xfrm>
          <a:prstGeom prst="rect">
            <a:avLst/>
          </a:prstGeom>
          <a:solidFill>
            <a:schemeClr val="accent2"/>
          </a:solidFill>
        </p:spPr>
        <p:txBody>
          <a:bodyPr wrap="none" tIns="36576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tx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68741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6616" y="1435607"/>
            <a:ext cx="84307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2762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buNone/>
              <a:defRPr baseline="0"/>
            </a:lvl1pPr>
          </a:lstStyle>
          <a:p>
            <a:endParaRPr lang="en-US" dirty="0" smtClean="0"/>
          </a:p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31825" y="4453468"/>
            <a:ext cx="6488113" cy="3749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31825" y="5459483"/>
            <a:ext cx="3649662" cy="373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0829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845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2473" y="1439863"/>
            <a:ext cx="8430768" cy="4572000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600" baseline="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3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2"/>
            <a:ext cx="84307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14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4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029200" y="910939"/>
            <a:ext cx="4114800" cy="5577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2"/>
            <a:ext cx="43434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31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776415"/>
            <a:ext cx="8329612" cy="41964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6" marR="0" indent="-173736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06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V="1">
            <a:off x="3048000" y="923636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V="1">
            <a:off x="6096000" y="923636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3712442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56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847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442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571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61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156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5133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728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7419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7014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2857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5143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7429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 flipV="1">
            <a:off x="2286000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4571999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flipV="1">
            <a:off x="6857999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2514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4800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086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906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939800"/>
            <a:ext cx="9144000" cy="371168"/>
          </a:xfrm>
          <a:prstGeom prst="rect">
            <a:avLst/>
          </a:prstGeom>
          <a:solidFill>
            <a:srgbClr val="2FC2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 userDrawn="1"/>
        </p:nvSpPr>
        <p:spPr>
          <a:xfrm>
            <a:off x="910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3196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7768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4" name="Oval 23"/>
          <p:cNvSpPr/>
          <p:nvPr userDrawn="1"/>
        </p:nvSpPr>
        <p:spPr>
          <a:xfrm>
            <a:off x="5482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2286000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4571999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6857999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2514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4800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086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228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2514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4800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7086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</p:spTree>
    <p:extLst>
      <p:ext uri="{BB962C8B-B14F-4D97-AF65-F5344CB8AC3E}">
        <p14:creationId xmlns:p14="http://schemas.microsoft.com/office/powerpoint/2010/main" val="179748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500707"/>
            <a:ext cx="9144000" cy="36576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81115" y="6560477"/>
            <a:ext cx="1493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2C0EDAD-27A0-9447-9004-E733B36B95C3}" type="slidenum">
              <a:rPr lang="en-US" sz="10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38" name="TextBox 37"/>
          <p:cNvSpPr txBox="1"/>
          <p:nvPr userDrawn="1"/>
        </p:nvSpPr>
        <p:spPr>
          <a:xfrm>
            <a:off x="1172210" y="6564320"/>
            <a:ext cx="2316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kern="0" spc="20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800" b="0" i="0" kern="0" spc="2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104900" y="6601291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ogo_footer.p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30" y="661568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2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705" r:id="rId2"/>
    <p:sldLayoutId id="2147483702" r:id="rId3"/>
    <p:sldLayoutId id="2147483711" r:id="rId4"/>
    <p:sldLayoutId id="2147483728" r:id="rId5"/>
    <p:sldLayoutId id="2147483712" r:id="rId6"/>
    <p:sldLayoutId id="2147483734" r:id="rId7"/>
    <p:sldLayoutId id="2147483736" r:id="rId8"/>
    <p:sldLayoutId id="2147483735" r:id="rId9"/>
    <p:sldLayoutId id="2147483737" r:id="rId10"/>
    <p:sldLayoutId id="2147483713" r:id="rId11"/>
    <p:sldLayoutId id="2147483727" r:id="rId12"/>
    <p:sldLayoutId id="2147483741" r:id="rId13"/>
    <p:sldLayoutId id="2147483698" r:id="rId14"/>
    <p:sldLayoutId id="2147483733" r:id="rId15"/>
    <p:sldLayoutId id="2147483706" r:id="rId16"/>
    <p:sldLayoutId id="2147483738" r:id="rId17"/>
    <p:sldLayoutId id="2147483739" r:id="rId18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600" kern="1200" cap="all" baseline="0">
          <a:solidFill>
            <a:schemeClr val="tx1"/>
          </a:solidFill>
          <a:latin typeface="Arial Black"/>
          <a:ea typeface="+mj-ea"/>
          <a:cs typeface="Arial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000" kern="1200">
          <a:solidFill>
            <a:schemeClr val="tx1"/>
          </a:solidFill>
          <a:latin typeface="Trebuchet MS"/>
          <a:ea typeface="+mn-ea"/>
          <a:cs typeface="Trebuchet M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Trebuchet MS"/>
          <a:ea typeface="+mn-ea"/>
          <a:cs typeface="Trebuchet M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Trebuchet MS"/>
          <a:ea typeface="+mn-ea"/>
          <a:cs typeface="Trebuchet M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300" kern="1200">
          <a:solidFill>
            <a:schemeClr val="tx1"/>
          </a:solidFill>
          <a:latin typeface="Trebuchet MS"/>
          <a:ea typeface="+mn-ea"/>
          <a:cs typeface="Trebuchet M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100" kern="1200">
          <a:solidFill>
            <a:schemeClr val="tx1"/>
          </a:solidFill>
          <a:latin typeface="Trebuchet MS"/>
          <a:ea typeface="+mn-ea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541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40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/>
          <p:cNvPicPr>
            <a:picLocks noGrp="1" noChangeAspect="1" noChangeArrowheads="1"/>
          </p:cNvPicPr>
          <p:nvPr>
            <p:ph type="pic" sz="quarter" idx="19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" y="1972401"/>
            <a:ext cx="9144000" cy="3239363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737620" y="1596185"/>
            <a:ext cx="4155008" cy="609398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GIT as a DVCS</a:t>
            </a:r>
            <a:endParaRPr lang="en-US" sz="4100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742167" y="6012327"/>
            <a:ext cx="6543301" cy="374904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By Vira Vitanska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754050" y="6399106"/>
            <a:ext cx="3649662" cy="373063"/>
          </a:xfrm>
        </p:spPr>
        <p:txBody>
          <a:bodyPr/>
          <a:lstStyle/>
          <a:p>
            <a:r>
              <a:rPr lang="en-US" dirty="0" smtClean="0"/>
              <a:t>July 11, 2018</a:t>
            </a:r>
            <a:endParaRPr 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8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94" y="290981"/>
            <a:ext cx="1126438" cy="419654"/>
          </a:xfrm>
        </p:spPr>
      </p:pic>
    </p:spTree>
    <p:extLst>
      <p:ext uri="{BB962C8B-B14F-4D97-AF65-F5344CB8AC3E}">
        <p14:creationId xmlns:p14="http://schemas.microsoft.com/office/powerpoint/2010/main" val="118476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814" y="1242814"/>
            <a:ext cx="1605869" cy="41010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GUI for </a:t>
            </a:r>
            <a:r>
              <a:rPr lang="en-US" b="1" dirty="0" err="1" smtClean="0"/>
              <a:t>git</a:t>
            </a:r>
            <a:r>
              <a:rPr lang="en-US" b="1" dirty="0" smtClean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Gitk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Sourcetree</a:t>
            </a:r>
            <a:endParaRPr lang="en-US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Giggle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Git</a:t>
            </a:r>
            <a:r>
              <a:rPr lang="en-US" dirty="0" smtClean="0"/>
              <a:t>-Cola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Qgit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Gitg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TortoiseGit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>
              <a:buFont typeface="Arial" panose="020B0604020202020204" pitchFamily="34" charset="0"/>
              <a:buChar char="•"/>
            </a:pPr>
            <a:endParaRPr lang="en-US" sz="14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GUI </a:t>
            </a:r>
          </a:p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174" y="1052812"/>
            <a:ext cx="4067931" cy="30509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418" y="1927194"/>
            <a:ext cx="4458051" cy="27906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7739" y="3101661"/>
            <a:ext cx="4440719" cy="313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60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188" y="1104406"/>
            <a:ext cx="8291677" cy="513014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>
              <a:buFont typeface="Arial" panose="020B0604020202020204" pitchFamily="34" charset="0"/>
              <a:buChar char="•"/>
            </a:pPr>
            <a:endParaRPr lang="en-US" sz="14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GUI </a:t>
            </a:r>
          </a:p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78" y="992063"/>
            <a:ext cx="8729848" cy="547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52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MERGE CONFLICT</a:t>
            </a:r>
          </a:p>
          <a:p>
            <a:pPr algn="ctr"/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8148" y="2621242"/>
            <a:ext cx="5678487" cy="32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  <a:buClr>
                <a:srgbClr val="2FC2D9"/>
              </a:buClr>
              <a:buNone/>
            </a:pPr>
            <a:r>
              <a:rPr lang="en-US" dirty="0" smtClean="0"/>
              <a:t>	</a:t>
            </a:r>
            <a:endParaRPr lang="en-US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972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93268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GIT IN QA PRACTICE</a:t>
            </a:r>
          </a:p>
        </p:txBody>
      </p:sp>
      <p:grpSp>
        <p:nvGrpSpPr>
          <p:cNvPr id="6" name="Group 22"/>
          <p:cNvGrpSpPr/>
          <p:nvPr/>
        </p:nvGrpSpPr>
        <p:grpSpPr>
          <a:xfrm>
            <a:off x="375755" y="2568551"/>
            <a:ext cx="7780439" cy="408253"/>
            <a:chOff x="357780" y="2699810"/>
            <a:chExt cx="7780439" cy="408253"/>
          </a:xfrm>
        </p:grpSpPr>
        <p:sp>
          <p:nvSpPr>
            <p:cNvPr id="55" name="TextBox 54"/>
            <p:cNvSpPr txBox="1"/>
            <p:nvPr/>
          </p:nvSpPr>
          <p:spPr>
            <a:xfrm>
              <a:off x="823019" y="2723989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fontAlgn="base"/>
              <a:endParaRPr lang="en-US" sz="1600" dirty="0" smtClean="0"/>
            </a:p>
          </p:txBody>
        </p:sp>
        <p:grpSp>
          <p:nvGrpSpPr>
            <p:cNvPr id="7" name="Group 55"/>
            <p:cNvGrpSpPr>
              <a:grpSpLocks noChangeAspect="1"/>
            </p:cNvGrpSpPr>
            <p:nvPr/>
          </p:nvGrpSpPr>
          <p:grpSpPr>
            <a:xfrm>
              <a:off x="357780" y="2699810"/>
              <a:ext cx="411480" cy="408253"/>
              <a:chOff x="448467" y="2760563"/>
              <a:chExt cx="464582" cy="464582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448467" y="2760563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499647" y="2802034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 smtClean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  <a:endParaRPr lang="en-US" sz="17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</p:grpSp>
      </p:grpSp>
      <p:grpSp>
        <p:nvGrpSpPr>
          <p:cNvPr id="8" name="Group 21"/>
          <p:cNvGrpSpPr/>
          <p:nvPr/>
        </p:nvGrpSpPr>
        <p:grpSpPr>
          <a:xfrm>
            <a:off x="382579" y="3067303"/>
            <a:ext cx="7780439" cy="408253"/>
            <a:chOff x="357780" y="3331911"/>
            <a:chExt cx="7780439" cy="408253"/>
          </a:xfrm>
        </p:grpSpPr>
        <p:sp>
          <p:nvSpPr>
            <p:cNvPr id="60" name="TextBox 59"/>
            <p:cNvSpPr txBox="1"/>
            <p:nvPr/>
          </p:nvSpPr>
          <p:spPr>
            <a:xfrm>
              <a:off x="823019" y="3356091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endParaRPr lang="en-US" sz="16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9" name="Group 60"/>
            <p:cNvGrpSpPr>
              <a:grpSpLocks noChangeAspect="1"/>
            </p:cNvGrpSpPr>
            <p:nvPr/>
          </p:nvGrpSpPr>
          <p:grpSpPr>
            <a:xfrm>
              <a:off x="357780" y="3331911"/>
              <a:ext cx="411480" cy="408253"/>
              <a:chOff x="448467" y="3449275"/>
              <a:chExt cx="464582" cy="464582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99648" y="3490746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 smtClean="0">
                    <a:solidFill>
                      <a:schemeClr val="bg1"/>
                    </a:solidFill>
                    <a:latin typeface="Arial Black"/>
                    <a:cs typeface="Arial Black"/>
                  </a:rPr>
                  <a:t>4</a:t>
                </a:r>
                <a:endParaRPr lang="en-US" sz="17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</p:grpSp>
      </p:grpSp>
      <p:grpSp>
        <p:nvGrpSpPr>
          <p:cNvPr id="21" name="Group 23"/>
          <p:cNvGrpSpPr/>
          <p:nvPr/>
        </p:nvGrpSpPr>
        <p:grpSpPr>
          <a:xfrm>
            <a:off x="366956" y="1578587"/>
            <a:ext cx="7780439" cy="408253"/>
            <a:chOff x="357780" y="2067708"/>
            <a:chExt cx="7780439" cy="408253"/>
          </a:xfrm>
        </p:grpSpPr>
        <p:sp>
          <p:nvSpPr>
            <p:cNvPr id="22" name="TextBox 21"/>
            <p:cNvSpPr txBox="1"/>
            <p:nvPr/>
          </p:nvSpPr>
          <p:spPr>
            <a:xfrm>
              <a:off x="823019" y="2091887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fontAlgn="base"/>
              <a:endParaRPr lang="en-US" sz="1600" dirty="0" smtClean="0"/>
            </a:p>
          </p:txBody>
        </p:sp>
        <p:grpSp>
          <p:nvGrpSpPr>
            <p:cNvPr id="23" name="Group 50"/>
            <p:cNvGrpSpPr>
              <a:grpSpLocks noChangeAspect="1"/>
            </p:cNvGrpSpPr>
            <p:nvPr/>
          </p:nvGrpSpPr>
          <p:grpSpPr>
            <a:xfrm>
              <a:off x="357780" y="2067708"/>
              <a:ext cx="411480" cy="408253"/>
              <a:chOff x="448467" y="2071851"/>
              <a:chExt cx="464582" cy="464582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99647" y="2113322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  <a:endParaRPr lang="en-US" sz="17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</p:grpSp>
      </p:grpSp>
      <p:grpSp>
        <p:nvGrpSpPr>
          <p:cNvPr id="30" name="Group 23"/>
          <p:cNvGrpSpPr/>
          <p:nvPr/>
        </p:nvGrpSpPr>
        <p:grpSpPr>
          <a:xfrm>
            <a:off x="373054" y="2062898"/>
            <a:ext cx="7789964" cy="408253"/>
            <a:chOff x="348255" y="2067708"/>
            <a:chExt cx="7789964" cy="408253"/>
          </a:xfrm>
        </p:grpSpPr>
        <p:sp>
          <p:nvSpPr>
            <p:cNvPr id="31" name="TextBox 30"/>
            <p:cNvSpPr txBox="1"/>
            <p:nvPr/>
          </p:nvSpPr>
          <p:spPr>
            <a:xfrm>
              <a:off x="823019" y="2091887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fontAlgn="base"/>
              <a:endParaRPr lang="en-US" sz="1600" dirty="0" smtClean="0"/>
            </a:p>
          </p:txBody>
        </p:sp>
        <p:grpSp>
          <p:nvGrpSpPr>
            <p:cNvPr id="32" name="Group 50"/>
            <p:cNvGrpSpPr>
              <a:grpSpLocks noChangeAspect="1"/>
            </p:cNvGrpSpPr>
            <p:nvPr/>
          </p:nvGrpSpPr>
          <p:grpSpPr>
            <a:xfrm>
              <a:off x="348255" y="2067708"/>
              <a:ext cx="411480" cy="408253"/>
              <a:chOff x="437713" y="2071851"/>
              <a:chExt cx="464582" cy="464582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437713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99647" y="2113322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 smtClean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  <a:endParaRPr lang="en-US" sz="17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</p:grpSp>
      </p:grpSp>
      <p:sp>
        <p:nvSpPr>
          <p:cNvPr id="14" name="Rectangle 13"/>
          <p:cNvSpPr/>
          <p:nvPr/>
        </p:nvSpPr>
        <p:spPr>
          <a:xfrm>
            <a:off x="847818" y="1592734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to do smoke/sanity testing in separate branch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696764" y="1086360"/>
            <a:ext cx="39391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Usefulness </a:t>
            </a:r>
            <a:r>
              <a:rPr lang="en-US" sz="1600" dirty="0"/>
              <a:t>of using </a:t>
            </a:r>
            <a:r>
              <a:rPr lang="en-US" sz="1600" dirty="0" err="1"/>
              <a:t>git</a:t>
            </a:r>
            <a:r>
              <a:rPr lang="en-US" sz="1600" dirty="0"/>
              <a:t> for </a:t>
            </a:r>
            <a:r>
              <a:rPr lang="en-US" sz="1600" dirty="0" smtClean="0"/>
              <a:t>QA: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847818" y="2051969"/>
            <a:ext cx="64293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to verify if new software version compatibilities with your products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57250" y="2510135"/>
            <a:ext cx="80200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to </a:t>
            </a:r>
            <a:r>
              <a:rPr lang="en-US" sz="1600" dirty="0"/>
              <a:t>make minor changes by yourself via </a:t>
            </a:r>
            <a:r>
              <a:rPr lang="en-US" sz="1600" dirty="0" err="1"/>
              <a:t>git</a:t>
            </a:r>
            <a:r>
              <a:rPr lang="en-US" sz="1600" dirty="0"/>
              <a:t> if other members of team are busy by urgent tasks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49449" y="3101459"/>
            <a:ext cx="36760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increasing </a:t>
            </a:r>
            <a:r>
              <a:rPr lang="en-US" sz="1600" dirty="0"/>
              <a:t>your value on labor market</a:t>
            </a:r>
          </a:p>
        </p:txBody>
      </p:sp>
    </p:spTree>
    <p:extLst>
      <p:ext uri="{BB962C8B-B14F-4D97-AF65-F5344CB8AC3E}">
        <p14:creationId xmlns:p14="http://schemas.microsoft.com/office/powerpoint/2010/main" val="97515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932688"/>
          </a:xfrm>
        </p:spPr>
        <p:txBody>
          <a:bodyPr>
            <a:normAutofit/>
          </a:bodyPr>
          <a:lstStyle/>
          <a:p>
            <a:pPr algn="ctr"/>
            <a:r>
              <a:rPr lang="en-US" sz="1600" dirty="0" smtClean="0"/>
              <a:t>REFERENCES</a:t>
            </a:r>
            <a:endParaRPr lang="en-US" sz="1600" dirty="0"/>
          </a:p>
        </p:txBody>
      </p:sp>
      <p:grpSp>
        <p:nvGrpSpPr>
          <p:cNvPr id="4" name="Group 23"/>
          <p:cNvGrpSpPr/>
          <p:nvPr/>
        </p:nvGrpSpPr>
        <p:grpSpPr>
          <a:xfrm>
            <a:off x="374186" y="1606812"/>
            <a:ext cx="7828064" cy="1283617"/>
            <a:chOff x="319680" y="2124858"/>
            <a:chExt cx="7828064" cy="1283617"/>
          </a:xfrm>
        </p:grpSpPr>
        <p:sp>
          <p:nvSpPr>
            <p:cNvPr id="50" name="TextBox 49"/>
            <p:cNvSpPr txBox="1"/>
            <p:nvPr/>
          </p:nvSpPr>
          <p:spPr>
            <a:xfrm>
              <a:off x="832544" y="2577478"/>
              <a:ext cx="7315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en-US" sz="1600" dirty="0"/>
                <a:t>https://medium.freecodecamp.org/follow-these-simple-rules-and-youll-become-a-git-and-github-master-e1045057468f</a:t>
              </a:r>
            </a:p>
            <a:p>
              <a:pPr lvl="0" fontAlgn="base"/>
              <a:endParaRPr lang="en-US" sz="1600" dirty="0" smtClean="0"/>
            </a:p>
          </p:txBody>
        </p:sp>
        <p:grpSp>
          <p:nvGrpSpPr>
            <p:cNvPr id="5" name="Group 50"/>
            <p:cNvGrpSpPr>
              <a:grpSpLocks noChangeAspect="1"/>
            </p:cNvGrpSpPr>
            <p:nvPr/>
          </p:nvGrpSpPr>
          <p:grpSpPr>
            <a:xfrm>
              <a:off x="319680" y="2124858"/>
              <a:ext cx="411480" cy="408253"/>
              <a:chOff x="405451" y="2136885"/>
              <a:chExt cx="464582" cy="464582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405451" y="213688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60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456630" y="2178356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  <a:endParaRPr lang="en-US" sz="16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</p:grpSp>
      </p:grpSp>
      <p:grpSp>
        <p:nvGrpSpPr>
          <p:cNvPr id="6" name="Group 22"/>
          <p:cNvGrpSpPr/>
          <p:nvPr/>
        </p:nvGrpSpPr>
        <p:grpSpPr>
          <a:xfrm>
            <a:off x="378456" y="2139926"/>
            <a:ext cx="7670169" cy="408253"/>
            <a:chOff x="357780" y="2699810"/>
            <a:chExt cx="7770914" cy="408253"/>
          </a:xfrm>
        </p:grpSpPr>
        <p:sp>
          <p:nvSpPr>
            <p:cNvPr id="55" name="TextBox 54"/>
            <p:cNvSpPr txBox="1"/>
            <p:nvPr/>
          </p:nvSpPr>
          <p:spPr>
            <a:xfrm>
              <a:off x="813494" y="2723989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fontAlgn="base"/>
              <a:endParaRPr lang="en-US" sz="1600" dirty="0" smtClean="0"/>
            </a:p>
          </p:txBody>
        </p:sp>
        <p:grpSp>
          <p:nvGrpSpPr>
            <p:cNvPr id="7" name="Group 55"/>
            <p:cNvGrpSpPr>
              <a:grpSpLocks noChangeAspect="1"/>
            </p:cNvGrpSpPr>
            <p:nvPr/>
          </p:nvGrpSpPr>
          <p:grpSpPr>
            <a:xfrm>
              <a:off x="357780" y="2699810"/>
              <a:ext cx="411480" cy="408253"/>
              <a:chOff x="448467" y="2760563"/>
              <a:chExt cx="464582" cy="464582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448467" y="2760563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60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499647" y="2802034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600" smtClean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  <a:endParaRPr lang="en-US" sz="160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</p:grpSp>
      </p:grpSp>
      <p:grpSp>
        <p:nvGrpSpPr>
          <p:cNvPr id="8" name="Group 21"/>
          <p:cNvGrpSpPr/>
          <p:nvPr/>
        </p:nvGrpSpPr>
        <p:grpSpPr>
          <a:xfrm>
            <a:off x="378456" y="2686303"/>
            <a:ext cx="7780439" cy="408253"/>
            <a:chOff x="357780" y="3331911"/>
            <a:chExt cx="7780439" cy="408253"/>
          </a:xfrm>
        </p:grpSpPr>
        <p:sp>
          <p:nvSpPr>
            <p:cNvPr id="60" name="TextBox 59"/>
            <p:cNvSpPr txBox="1"/>
            <p:nvPr/>
          </p:nvSpPr>
          <p:spPr>
            <a:xfrm>
              <a:off x="823019" y="3356091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endParaRPr lang="en-US" sz="16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9" name="Group 60"/>
            <p:cNvGrpSpPr>
              <a:grpSpLocks noChangeAspect="1"/>
            </p:cNvGrpSpPr>
            <p:nvPr/>
          </p:nvGrpSpPr>
          <p:grpSpPr>
            <a:xfrm>
              <a:off x="357780" y="3331911"/>
              <a:ext cx="411480" cy="408253"/>
              <a:chOff x="448467" y="3449275"/>
              <a:chExt cx="464582" cy="464582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60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99648" y="3490746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600" smtClean="0">
                    <a:solidFill>
                      <a:schemeClr val="bg1"/>
                    </a:solidFill>
                    <a:latin typeface="Arial Black"/>
                    <a:cs typeface="Arial Black"/>
                  </a:rPr>
                  <a:t>4</a:t>
                </a:r>
                <a:endParaRPr lang="en-US" sz="160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</p:grpSp>
      </p:grpSp>
      <p:grpSp>
        <p:nvGrpSpPr>
          <p:cNvPr id="21" name="Group 23"/>
          <p:cNvGrpSpPr/>
          <p:nvPr/>
        </p:nvGrpSpPr>
        <p:grpSpPr>
          <a:xfrm>
            <a:off x="366956" y="1073762"/>
            <a:ext cx="7780439" cy="408253"/>
            <a:chOff x="357780" y="2067708"/>
            <a:chExt cx="7780439" cy="408253"/>
          </a:xfrm>
        </p:grpSpPr>
        <p:sp>
          <p:nvSpPr>
            <p:cNvPr id="22" name="TextBox 21"/>
            <p:cNvSpPr txBox="1"/>
            <p:nvPr/>
          </p:nvSpPr>
          <p:spPr>
            <a:xfrm>
              <a:off x="823019" y="2091887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fontAlgn="base"/>
              <a:endParaRPr lang="en-US" sz="1600" dirty="0" smtClean="0"/>
            </a:p>
          </p:txBody>
        </p:sp>
        <p:grpSp>
          <p:nvGrpSpPr>
            <p:cNvPr id="23" name="Group 50"/>
            <p:cNvGrpSpPr>
              <a:grpSpLocks noChangeAspect="1"/>
            </p:cNvGrpSpPr>
            <p:nvPr/>
          </p:nvGrpSpPr>
          <p:grpSpPr>
            <a:xfrm>
              <a:off x="357780" y="2067708"/>
              <a:ext cx="411480" cy="408253"/>
              <a:chOff x="448467" y="2071851"/>
              <a:chExt cx="464582" cy="464582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60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99647" y="2113322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  <a:endParaRPr lang="en-US" sz="16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872270" y="1606335"/>
            <a:ext cx="32720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https://git-scm.com/book/en/v2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00845" y="2729217"/>
            <a:ext cx="72320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https://tutorialzine.com/2016/06/learn-git-in-30-minutes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63767" y="1112683"/>
            <a:ext cx="21954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https://try.github.io/</a:t>
            </a:r>
          </a:p>
        </p:txBody>
      </p:sp>
    </p:spTree>
    <p:extLst>
      <p:ext uri="{BB962C8B-B14F-4D97-AF65-F5344CB8AC3E}">
        <p14:creationId xmlns:p14="http://schemas.microsoft.com/office/powerpoint/2010/main" val="248041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112642" name="AutoShape 2" descr="data:image/jpeg;base64,/9j/4AAQSkZJRgABAQAAAQABAAD/2wCEAAkGBxMTEhUSExMWFhUXGBcZFxUYGBoYHRgXFxgdHRcbGhcYHyggGholGxcaIjEiJSkrLi4uGh8zODMtNygtLisBCgoKDg0OFxAQFS0dHR0tLS0tLSstLS0tLS0tLS0tLS0rKy8rLS0tKystKy0tKy8tLSs3Ky0rKy0rKy8tLS0tK//AABEIAJwBQgMBIgACEQEDEQH/xAAcAAACAgMBAQAAAAAAAAAAAAAEBQMGAQIHAAj/xABBEAABAgMFBAgFAwMDBAIDAAABAhEAAyEEEjFBUQVhcYEGEyIykaGx8AdCwdHhFFLxI2JyFTOCJEOSorLCJVNz/8QAGAEBAQEBAQAAAAAAAAAAAAAAAAECBAP/xAAwEQEBAAIBAQUFBgcAAAAAAAAAAQIRAyEEEjFBgRMyUXGRFEJhobHRIiNScsHh8P/aAAwDAQACEQMRAD8A5NLguUmkCy4MkCnh6D7wBN3Hj9DEwRXmIwE+v3iZSa8xGkaJTlv9+kGy04mBpSK84Mlp7PvV4DJl92J5aMABj409+caAV3fk/aC5cl82fPdrAQ3CCY2k0LEjyLc4YS5NFEkjcB73wMoB3S7UdzmfWAJQrDMaNTwaCZNjBAYgnMOPKF6OOecFyT7EEEWiSUMCDw4anPlECUZYM9MPKHAngpJV4nvE6sKtzECS5V7D3zGTaRQOlWR9n28SyZJxAHPdEqpZIGY304xGheWmjxBBPkOQnPd73RqLOxbEwVNlEqo5pjyp9IwlQwJD6EgeH3gI+rSPlyjRShBJAxCg2g9+2gcg6k8AYK849+6YxusBnpEC0nfGBXIg73/iAyJY4fzpGULb5YiM1vlJ4/xHjaBWlIAvhXechEDBNRXj7w4xj9Yk0vEDStYlkrBowPP6QA61HGpPvCIwvTHQ4QyFmPKvvwiGdZxiB6UG+CAVLfvfxGbj/N4138oIFlckim7T3TxiFUoOzEcoKBtCSKHBgeURgUw98ecMJndu0OORpwMCdX+OcAGsnSI3JgpSDj5GAzWoPKA0mIoTRoDPlBs7DfmN31gK7EGi5VKQGoEQwCo0WAeNYKVTVRATBNolkQMoRBreMej0egJpcGSDT3ugRAguR9RAMwmp95RJM7w4iMoxO9x/6n7RvPT2hy+saRpKFSd5+sFgevoPzA8hDpPvODEIwOVD5wEktD+Z9YKsxul2fLz4e3iFAw960gyzhuLwRupF67jkeOP5gg2Nw6aZlg1OHiY3s0i8woGxpvp5wykoUCVDR1cAKt4Df5iKhTaLKkMRUDGlQRjRuHjGJKUhL0c4buGsM1ISk4Evni5fMRFaFIUe2WNGbcMeL05wUI1MN7fzBklICS4L1LE5e/SI0zkscT/dvr7eNpGHj4+/pEGoWHLhvrGk0sXJbmXOePnEd0BT4+8N8Sql3sjj7q0BFNFczo519YEnIrR/fCGfVZbgOb6c4mTZQ2vDWCkqZh1MevKyJi2bE2RLmzkS1hgSpyGcskkYvpEe1NnIlzpktJ7KVUapbHmatEFalzV7yYmTOUO94V+8NJklI+YPhX8xAtIGJBOrinhjjFAE1ZPewyTHgU5pAiWYpINCSecCzV74glCEHIef3+kbCx5ggc38soCVMOseFoODeBI9ICz7D2cqfM6oNeuklRoAkUxauPnAipaVUChwoDw4wZ8M55/WhJNDLmBnP9pw5eUKdr2m5apyCWCZswBwWa8Wy0OkNmmwlKB4Nw5xHPlDlpod0TypwUMOYN5t7CvONkS8iA2j8d+6NIWz5W/n94FmAgVrvh4uzIxFBqDlAE+Q2dPDDhAKiK19CPpA02XV/Pc0PLHsmdNP9KWpePdcigc5U3a5OYzP6K2sP/000te7qSodnGqaHTU5PEVW7QPxAZTB81G+MSbDMWha0IUpMtjMUA4QFFgTuoa5RAATnGsw0eJp6QHJo2eFIJGwLWpIUmx2lSSzKEiaQoKDgghNQWxFMNRAJJyd8AzRDS1SFIVdmJUhVTcWkpNCx7KmOLjiGgGciChHj0b3IxEEqYKs/eTxHrAwgmR3hxHrANjMYj3ilQgq0B1PuB8YV2pVfD35w2Vg+5PpGkaWVPZ5/UQaGAD6CI9nIdPP/wCwg2XK7JLaV3iCPSpYLVr7pBUoPR6gjDhEFlWzUqfvEylNRs6++UAfs+aJZ/c7sD+NNYcpmJWbwJypQEYZtg+Dawq6O7N66aBeCQVpS5ze8R43Fc2ixdJ9jos06WZRU0wLKhieyRoB2TeZouzRdabNeBundw9/TSFZkEdleWGbfiGsy1v2gGOgdm4ZmmOcCWgBQcHl7+sKhYpFRSnv8QVKBLZfndygiTKHzNnzbjyjdIYZZUp/DwVEmzjXd5PjrBSQEirDU08zlEKpitOA+jZRFMlKU5weuGLvURB6225GS33s+FIgXtRJLOW8ODCHnRro2Jqwube6pJJKilklhmokBqZPvYRcLPb7EFCQnq7iqMUgIoKMVMPVyeMTaqP0btw/VSWdusSMNafWDumg6u0kAsFBKmfiM+Htog23sIWa1C4WReSpLhQu9p2BL3mpUHOHPT+z3jKWg1ZQOTOQRvGJoYClqnAOCfWka2PZy55IlJWsjG6KJfB1YJeuJg3Z+yJk5YlIUHOZJYDOHvSC0Js8k2CylhXrZhLqVe7ySQMTgdAG4BThZzvI8XhhszovaLQCpASEj95Y8kpBUcNK5PEFllKC0grASVAKNaAkXizZBzyi69MLRdUizpBTK6sKZHdW5IYijswzzgEiuj2z0Juzbd/UoFdXdWkKaoF1JLPqxpvgfbXQ8CUbRZJonyQKsQpTAds0DUPy4iFwkJdmGeLh4a7A2p+kmX01SqikPRQy4EZFtdYaNlnQS9+vkXcXUSHAcXFOzwZtPZktNqtE21C8nrFXJSVBCpjmpo92WHqXxEF7EMtNtTNS8sFSylIKaXwoBL4NVssoJ6VKT+rmA0CAlLOSCGCnILuXWaw0F6eks0AoTKkJlEMJSUMAAKC8kgkYvq51hgLOi1ShNkgIWl0rQyQLzOGSgXili16vdwxhQuyS14EoJ/azHlE+xJE6VMWmUyr6F/K7lCStIANL15NHGZiga0yFAqT8woU4EaULU/EMdnbJUUGZNSUICStUxT9wDBCACS7pLkYMwrCyzyDNmhKiyiQ5ZncO7IBq2QBMOek9rSi5Zpaf6aQ6qKBrlXHGrgHWCA9udLrwuWe+hLq7ZLFYIreAo1TThSEqelltSu9+pmHVKmUk6gpOA4NuaBNoyqi6S2N7N9IDnF8sn1eCn+2NkyrRZRbbLLCLhuWiSkpCZbJBC0OQ4JalSb+oLnfCWzharZLIouSlJGoUVj6xn4XTyVWqRdWpMyUKpugpYlJqss7TPKCPhfIMnaNrs+IShnAUwKJgZJJavbOrsSCRUxSScUbIkyiZSZm0Zibyus7SbOg0HZBYrLM7/uq1CNYvintBCnWuXNGaVICdcFIZsRrCXpna1zbbaJi6nrVpwIZMs3EhjUUSOZMICffvOA7zYdpWXbGz1KnS0ul0zUKZ5axUFCz3QaFKvqDHANqSOrmrl/tUQKg0BoaaisdL+BloULXPljuLkXlf5S1gJ8pi4pPTu0y122d1YSyVKQVJUpQUpBIJTeWpk5ABhTCIK6Twj0YIjMB4QRKxEQCGuweo6+WLSD1KjdWpKrplg/8AcBduyal3DA0NIDS0mp4mHKB2E8E//H7wZ8Quh6tnzJbLMyVNvFCyGIUnFKgKOxBBGNaBoEs57Cf8URYgnZp7B5eakwztdlmS0SzMQpF9JMt6Xhqx/wAvSIuicoLtElCnI61BICSskI7RF0Ak91sI67042QbTZjcRemJ7SMiH7wFMSAA1Iu0046Fthzrvjy0k1Bw3cI2TKYqvAhQJCgXDFy4Y6H0iRJctkDl70gLT0E2SqbNCyVASyF0S6VkEskqURdPI51ENen0z/qUj9stNWwdRfxDeEGfD6yKTLC+32ySQEhKUgUS5VVTgP2aMRCXpfantkwh+zdSDXJIfzJh5l8CqeohIOA1IFPe6HmydiBaitariUEhQAYJpV1HBQVQipeFeyZV+alAK6nFGINWODBiRWu4EtDHpDOAIs6SUIlteS4N9QLuSCSWxYmjnOgtIJmbXs8vsy7NLUodkKKnCkhIBcsCrDdjGgtUi2KAmDqJpCUpWkPL71AoMC5FKkgU5pEXEs58aU/nLfA860YpSnz30iGxW0bPMlKMuahj6ioCg+IOv1h5tplWGyTEoF57laUAIIrk6X3Vie3JNssSJpvCZKSoLU3ZJDXsKqJCaXQQHru16N2L9TYkoIQbk+pViEulVHGYUrOuGcRQ/Se1Ls8qXY+yVXQqZccBnN0FRqXVeVgMqVitC2EYt94O6X3lW2ecgpKQHwCUpHqHbfCkIKcWfjAWHaG3jOSi8UhSUh1fMSBUku3CkWXbdn62RLAIASQq+QQgC6fm+bKqQ1Y5yJvPiHjpH+vFNiTOlsVC7ecEgO14Kujs4liWoAc4BNatrolyxLspYqYLmAFN6j95XaPkMaaIbmH49OcWRe3bJOQeukBMwjvIu6Y3jdwrQ0wgDauw50iqmUA1UnHcEmvgM4QKygVpzZvrDSy7YUwROlpnpHdv4owdlgPhCtagh0qCkkUYgpI3MR6xmcg9WmcB2SpSAXHeCQWG5vQ86htMt1jzslcwZimGOBNRlVvzpY7XY5q0yp1mRLSaJmIITdwCb5HaJcd4lt0V2fOBxJHvfSNJEuZMVcl9snJqjUmlBviKsWyrJ+m2nKkqJKLyikkKDuhV3EMWpUU50jHSmWldrm5KdL0IPcTVuDR7a20FJtspN4rVLloSpyQSvqzea84dVAxArSA+nCR+sUoK7RRKVi2KaatQCm+AXqkzEGhvbifHGGnROaVWuUkFg6iQo6IU43+EKE2gqDFWvvfBGw5602lCnDuplKAxunmCWbngYotmzUJ/1RSSlQeUbhukXgLochgcb2IYNo0V3pxP6u2TELBAKUXScwEgODxB3O+EEdKbeJFvkzkEi5LQaOykrUtSgxZgbx90hxaxY9ppRLWtF5QAQUAJmSyDUBS3UoY/IEljuiCh/rUkm9XfTzGfjAdvlDEEHOhr+fXWGW1OgFrlH+ipM5BLAhQlqBNGUmYQyqigLl6CNLB0MtTvaUmzygWUtZT/6gKqSzAh8sYbNHnwwKyubcugkB5ikhQSEVw6xJclQqARTKGHQa1hG07XJEwKSb5KmS65gmIT3gkKYEqATgKlzjCrb/S+RY5arNs7q70zvzkAdkYd5IAVMyBdQDPoIX/COYo25RSz9UXevZK0OA6hU0qysDSIqudLEtbLUlrrTpjBmYXy1NGMV5YjqXxE6Dzlzf1Vkl9YJimmy5ZBKZhU18AmqSo9r9pBJADkAbO6K2Wwy02rai0lRBVKs4UTeUn5SZb3jUPkDqMQ36J//AIzZtot8yYJc+1ICbKg9olIBKFBLHvFRNaXUpJZ45XOWTUkkmpJLkk1JJzMWPpl0qmW+aFqSJcpFJckMQgMBVQAclt4GA1NaXAR3o9GWj0BuInle/CB0wRJNfekB13YU0bW2RNskwvabIL0olV17qCJKiSWNLyCVcSzgxRLP3QGqAkEaEFQIpG3Qbb/6K2yp5P8ATLom/wD81mpqQOyQlX/ExdfidsASJ/6hHcnkE4lpgcliX7wLs+RywsSlfQWwqm2uUlJQCld7t3mIQC4Fwg3mqKgU5Hou3ek36XaSELP9FUpAmf2krXdXuaj7idBFO+FtmJtZWFIFxS3CqlV5KgyBq9X0B1iPp9Pv7RnB+71acR+wH1Vhxh5ixfEjYNRbJeBA60DA5CZQVFQCSf2xS7JKFScAXG/hF66Eba62UqwqKbwSeqUXLipumuKcQxFMuzWp2ixKlTTIKkJUFJS7smoABBUwbIvpFiV07opI6uSgEhZIe8iqUpLm7ee6plA93dTOOZ7Xn37RPW4umYsg7rxZmODNWOn2u1Gy2ErIZSJYAcu6mupcuc2pXSOQJmUGD0rrviRat/QpJK5igEsgJBd2CVE4AUJdIxJ3BUJNqTz100E1C1g4YhRBoGbDQQ06A7REq0KSshpqWchu0kukPk7ndhugnpT0XmdcqZJZYX2zLDBaSTVkAVSKV9YvmKuguXJc5Phxgi+GwHH0gWZLKFXVC6r9pBBDauPKCNm2Rc5dxFSTU5AMXJbcCd7Uwgi5dEgqbZ1yXCEEqvLukntsLoJZKTQfu4CMfDacAbRLBdIIUnOnaS+OYCYh2zb5VjkmzWe6ZkxwtQqQlsSHcEghnOZI3gdB7aiTaHWq6lSFJrQAkpIvE90Mk1OsRQnSJLWufewK3xc1AOWGPLCFSpALkKD6YHwhx0mWJtomqSbySqhBHygJca4PCpEsjAADeIoFWi6cT/POLtZ5apmyyVEFKUFkliQUKLHIJFNFKq7kxV1qGbE6gbs2rE1i2suTLUhBLKvXkliCCAMMaNlrE0FdP2eH4pDTZW358hxLWoJJcpVUOWfGoPOFyrUcuQ/mIFTle6wF3nbbstqlf9QSlabo7KXWQ7AiaeyE1qD9oQ2TbEtMubZ5iVGTMN5LNeSoVSbzsCwAoMyeKQzhnGgMBZ1WCxm6pFpShF0lRUSFOyqGXUveulxQh6ZmVG3rNZAsSEqmLVS8oDqwwa8zBSjicB3lVrFTJMRrB5RFS2q1KWorKr5JJJOLnE/xGdr7SM4y1GikSkyySBW4VMaY0UBgMOcAmNFvnFHgo6kGJpNsY1PsfxAaohXAP7fbVTyFzF3lMA+YAJYO28wpmKKTRRHl/FIFlzykvEk20ghybyfNPnhBBo6SWlAZNonJo1Jigw0Z6coSWu1rWby1qWdVKKvU7hFgsPQ212hHWS0Mgh0FarhUMmSatvIA3xW9o2OZJmGXNQULGKVeR0I0IcGJtrViJa4uPwiUf9RTQlpa3IZkupKXUSpNHUE0vF1Ds5iklUW34WSb9vAZJHVqvBWBTfQCAKua4MaA4Yggn4h7XtNm2nakyLRMlpUUKKZcxQDmUh3SGAU9TnUHOKJa561qvzFqWrNS1FRP/JRJi1/FdQ/1S0ClOrdi7f0040DFjhXjFQKoCFRiN43VEZgMuNIzGKR6AzEso1iEGJZWMASnHlHbehNqTtTZa7HOV/VlBKLxqpkgGTMrU4XTmbqq1jiYNYtfw+2v+ktaZyv9timZ/gpSXPI3VcoqOh/DLZKZayssqd27zKUOrSSAQUEOSVJIBIALKYloqvSxT2+0kl2mAVGLJCRgMA13lnHYlWeTIE20AJQCL8xSR3riCATrRsGw3xwcTStalnFSiok4klT1aj1O6EKNlzyhRIN1QWghQyKag6EuPWOj7KMraYlTlXpc+QUFZTdN6pujtA9k3b2FMK1jmM5ZNCNG3bsYP2Jb5tnmpmoAJTRn7wOIJprGrEi5/EvaaVdXZkrdjfmgbmuBRGBqS3+J0ilISeH2f0iafJBUpaUrCSSQFELU5Ymrh+09cWbOAid494NXdE0CJS609PppD/Z3SqehIl9hQS1S7kv8xvdo7yCc4ryEHIh9xf091iVEsccMMvGkBb7X0vvd+QlWOKsARRnThxpQZh4VW/pJOmApBTLQfkli67YOrvHLTAQuQhg/lvzqPbCIbQhiwBriTiH4Cgho2wuWKknE73j01aHcOTviKYi7qeEQOTu4wUSqaPf4jcTXOPo3nC6YtjrvjKCYA6bP/up5/aIjM484iKhGomae/GICEzzqMveESiv3eBGcYPwjVCa0x9+MNgpcrmPGIVIS2EZvLZ7pI1Yt48o3kWeYtyhCjvAp44RjLkxxm7ZIsxt6SIkNgFA7jGFpA3GDE7JmKfsM2puvjlvZgcDGFbItBYCWS4diU04l6HdHle18EuryT6xv2XJ/TSi0Ib7iBluIuuxOiKJkxp8wpAS92Xi7gAFSgaY4DSutjn/DqwrQAhU1Ch84XefilQbwaN8fLhy497C7iZYXG6rkgVEc0aeEXjafwytKHMmZLnD9p/pr3AOSnxUIkTs2x2UI62VfnBKSvrC4CyO0Lg7NDq8ayzmPivHx5cl1FL2PsK0WpQEmWSl2MwgiWnV1mhbQOd0Xuw9EbHZWVNJnTBUldEvulin/AJExNbelroNwhLBgBSKVb9vKUCVGOfLm34O3j7Lrrk6vY9oImC8lT1IPEQPtvY8i1y+rnJfG6oUUg6pP0wOccz6KdILoUkn5lHkS8dA2XtYTBjExz+K8nB5xyPpX0am2KYyu1LV/tzQKK/tP7VtkeIera9Ddpy5FrlzJpISMxiKju9hRvbwUkV7WR7Tb5EudLVLmJC0KFUn3Qg1BGEc02t8NZl4mzzpZRkmbeSQNCUJIPFhHvM55uLLjvkT/ABItgmbStKkl0hSQC96gQnO8rfpwBisExaZnw7toFOoU3ypmKc7heQB4kRWLXZ1ylmXNQpC04pUGI37xvFDG5ZWLLETxrMjKo0MVGHj0ZJj0Bh4nlCBkwVJgCEYw0sPzf4n1EK0HCGNkV2TFiLeemE5dhNimAKSLgQsgEhKClkkGmAovEHxChU5gG8cIXJVhBASS0VB9mXnXjBaJm99/rAspbBiK8d2+JErIDv4FveEaQZL/ALVNzFPAmNOtcmr1GjmB586gGdM394xvZhUkOVUyxfHDc0S0icTBga4sYIlpyYUGuWWURWeyzFC8EG7gDQDTE5vDU7FmM15NTRydNwryjn5O18HH7+cnq9ceHPLwxBK0zOn35xqvAOd5prBydnISD1k1KTuIoedTwYRGlFnB/wBxa2yCQHPFTBt2WseU7dxZXWEuXyxv6tXgynjqesDLfM6UH874i/TXiwcnQVMN12uUw/pNg2SvEOfOMq2ocUoCaNi54tQeUT7Rz5e7w2fOz/G19nxzxz+kpKrZ01/9tRw+XXCvtomTsGebrAV3iml7V9z5wyXbJr99n0A/mBZxWcZizzPoYnd7Zl43HH639jfDPjUMjYyh/vLRKG9SSfB284lFisoVWdeTnUuDuKQQoe3gCclL9oMfPnEapKWorkYZdm5sr/FzWf2yT97+ZOTCeGH1/wChnKtVmlgtKK1VZTZ5d5Tji0eVtaSmqbOHb5iMOYOuOJhKpLRgTGifYOO23K5Xfxyq+3y8pJ6Q3nbcJ/7UupftC86hnk53xFM25POCgB/alP1heF8DGCsZp8I3j2Hs8+5L8+v6pefkv3hUzak8/wDdVwdvIQvt9qWR2io77x+sSpKT+aRquUOMe+HDhj7uMno87nlfGq/Kt8+RNE6RMKFgFN7O6cQXyLDwh3Y/iba5ZeY69Skt/wCqnBgK12EHDGEtrkNSPTSOrbG+LktVJgbiCk/UHyi2bVsNntKQuYi6SB2nZQ4kfmPma00wpvi/7C6bTJodThiArR29PSPHllk6OjgmNy63VXHaPQFBDonTANRdP0fwiqbQ6DT5YKkFM4a4H618IuXRnbV4XbxZywOQyhrtBKmvymCtMjxEc8uPwdl78upXFpqFSS6kqlqH7hTxFDFj2Jty6UUABJw3U/MGW3pJZ5ilSp6DKmChBqOIOY3tCC2iVKaYhSWvMAK1VQUGbxu4dOjGPLd6yjqUm2OBXSJJk1qg8opuzNpH5sdIZS7cXjy79jVwl8DuXPBhB0p2Qi0y1JUkXwD1cxqoVlXG6TQiDpC6vrGZtY1jlXjljNuHBxjQihGhGIjxVpDvplYOrtKyzJmdtPE98f8AlX/kIRANHZLubcdmrpi9GI9WMRUbS/vBEs0geX94mRAEpMH2buniIWpMGSVdg8U/WKg1KsIJkEqLJSVHQOSeAFTFqtv+lIQHCFEsQJZKl1Ao6Sw4E6wum9IkBKZcmzSxLFWmgKN4MyuyQyqGrl9Y4OPtufLP5fDl69J/t75cOOPvZz06vbP2PPmKKQgoLVvm62lO9lpDIdHVJcrmywkE1vZAf3Ml3ycNCe1bfnzDWZddqIBSKcC55kwH1mJLu2OJeN9ztefW5zH8JN/nU73FPDG353SxT5NhBrOUqhDS3If9zmmbM5HpEtl2tKlBpMoufmmKr4JfyIiqpms0FyF9r3zi/Yscprkzyzn43p+Wj29l3jJPkfnbMwvUC9U3EgHcScee6BlziqilKL1YknHnSAzNIGONBoz0B8BGpnMa/wAx0cfBxcfuYyejyyzyy8aJSk+jDjubjBEhLdlqvAiJtHBwz34v4+kES5pTV6nXe3nHqyMCKPnkY1Khr68o0VQdo8uMZM4Coz9MvOCNkBVG5P8AxuMSpWQ1AfH7RAm0CgDMObeUSTFkgUo2nvL1gqC0SQp8q+8awDPkFOvhDATCMRr5nfEqlgFn31D4cHo8QJQtWdeMYJg60kfsB3jHwxhapfGIqQEH39YypOhiJJjPXAfmsBia8ROcoJSkKwLcD9IjmSiOGWYgIjMLMRCa2B98NpkB2lAPHWArVslRpZNodUgyyGdV4KGLsA3l5mGFrlwntcqJZuareGVxu4uPRHpIlREtRIN58MdDwGYjsGyrQFpxcnH7eEfMEmaqWoLSWUkuDHZui22mKUqLUHgY5eTDu3cdnFye0llMennQ1NpQVIYTACUqOuh3GOV7Bsi0zlCbeBknuH/9mCQ27HkI+gL4WmKft2woCyoy+2Q3WJYFTYBR13xO/qabk716+RBJlkMTnjDKROaFa55jdEzWPOza7WezTwQ0SGZlCKy2oiGSZziJj0ZyIumth6ySVCqpbqG9PzDwr/xjnKo67OqKxyvbFm6mauW1HdP+JqPCo5GOrivk5eWeYe9uj0DF49Hs8U8v7xMnOIhGyTFBCYJkmh4iBH984mlLpzEEEylQVLmwDKMSiZ73RQxlTGfyeN5inZNNTwgWWt4lUsuze/WAkQqsHiiWBc/j3whdJNYkEw7vfGALSqrHjHusfH3SIpS9G842Ev8AmhaANs5e75jdBpQaKfhyweFSMcYLlrLY04wQcmYVADUnf5xuuSc6gbqYbtIGRMzck0rDCUE5F9x+0aQOxTiKDPwZvGMmYWoB6e84ktKdTyDnl4aQOJiQ9W5PlEEi54aqWONK+NQ1YiUkGuNcDSh4RHMXjTyP8RgLchqbt+cFThTDBteeTmBJ9094HiDBATTX3ugaekD5T796RAKoAYH6ekaKWRlzjE1QfMRGV6F+NIitxO94ROLQW+/3gJTjERoJkAYsA4j6wLMSRhG/Xhmf3xjIm8oBVaxWvlCq0yIsNrlAjVuUJ56GwgK/aJMWna1q6iYgpNEAAtmBSENqS9DANomrNConj94xljt7cXJMN9Ha9gdJOykFTggEHUQ+tc5ExOMcO6P7WIaUo/4n6RcLFtFQpejk5MLjXXhyTKb8zC2yAlRaBjhBPWhURGSMoxGr+CNKmMMLPOhcuU0TyVRWBypsVHplY7wE0Yox/wAT9j6mLTAVtQCCMcjHpjdXbyym5pzMmPRYV9GUuWmKAegYFho+cYjo78c/cpKhUbgxDL+0biPRgSVRug05/SBwcYnl/X6QEqFQTLMCgxMkwBaeRggTGFYBQr1aCjRji/vKKCJanwiRG4eQgczDebfBEmYaF8YCZL7/AHyidPvH7wKJjljHkrgCwse/y8ZC3FPL+IFMwnyiezrPk8AXLk8G3kwWialNAQ8LZ6yPGI0jHc3nFTRnNtTtnr/AiK+dPftoDlzCTi2OG6DkqIplwEBsnU+/zGUqb5XqK8PPSPTK+B8ojPzbvqICVSwwApjy84iUHOJ3Bsve+MLDRuhDpJ0iAG0WVWVfL8QAtCk4gjlDqUvDwjK00fWGlI0zyPxSPKmPpBu0JCQCWrSvGFCogmWrdEal741TMMSTJYxiK0M/fAk1eMSKiCcGMUBWhMLJ8uHE0QBPTECwiLBsXaQULiz2hgdfzCOamIQYmU3GscrKv0u1FOcHWfaAOcVHZdrUtJCi7Z584MlzDHNlg6ceRa5s8EQF+qIMLpU86xlayYx3W9nUnaESqmgiK2JheGNnmmkanRmjIxHnjEa083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12644" name="AutoShape 4" descr="data:image/jpeg;base64,/9j/4AAQSkZJRgABAQAAAQABAAD/2wCEAAkGBxMTEhUTExMWFRUVFxoXGBcVFxgaGBoXFRgXFxgXFx0YHSggGh0lHRgXITEhJSkrLi4uFx8zODMtNygtLisBCgoKDg0OGBAQFysdHR0zLTUtKy0tKy0tKy0vLS0rKysrLS0rLS0rLS4rKy0uNSstKy0tLS0vKystKy0tLS0tK//AABEIALcBEwMBIgACEQEDEQH/xAAcAAACAwEBAQEAAAAAAAAAAAACAwABBAUGBwj/xAA7EAABAwIEAwUGBgICAQUAAAABAAIRAyEEEjFBBVFhE3GBkfAGIqGxwdEHFDJC4fEjUmKCchUkJTOy/8QAGQEBAQADAQAAAAAAAAAAAAAAAAECBAUD/8QAIhEBAAICAQQCAwAAAAAAAAAAAAECAxEEEhMhUSIzMTJB/9oADAMBAAIRAxEAPwD5OGo2tRNKYxZARTTGM6JrRG6bkETKBAppgYiydQjFI/0gV2YRCknB3RWBtCBIpqzSWkMPIISwoEdiEbaITjmN7X7goO5AApdUQphMaCdETWGNECuzCsMHIpuUoHt3QKNIaoOzCOVAEAZAgyDn8E7Khy9VAHZ9fgq7L1CPs+vyULECzTCEsTw1UKRQZyxV2ZWxjULyOQVGR1NBKa8pRCgtiaEtoVoGh6MFJCIqg3OSS7krBlA5qCdoVEMdVSgRTYtVOikU2mU9hKoccOVDQI2RNn0U5gB3QZStNMevpCPs2+j4qUqsaDz+iC4jUabeKYwA6CO82/hU05tfX1UFMILAjUhOa0H9wSck7geKvsz0+P2QPAbb3h1toge0QYI8v5VigTpr3pjMM8jdBlAI/kJrY5hMFIaed5STTvvHWeaB7aJP7ggfhydSii0Ak+CIsF7/ABQAMIPUJb8MPWqNzYmD663QdqfHvQVTwrTzlM7Bo5z6+iUKzpkn0IhUyqZvB/lBb2DMd1Gjx9bJwp/uiNdEBLZ1PiPsgU6nBNilO7ytBi+iW4XhAoM6oXNPMJ7N1WQHp3oMRagNMrZ2fq6HIoMuS/8ASlkxzYQOCAZ5K5SkPigc5w9BSErKra6OqAsqipz/AFKiBM30KdTJSqbU0AKjTTFxOh1RkxogoNnynxTgy6AA1MiFRACsoDCth9FDTCMNEej5ICafV0wG39q6dI8vHRG+i4ASI8UFNI53TX4x2XLb4HxSXOI1jxCCob6R5IGtqHp5IX1EsOUc/wBWQNDhufXmqBSS5HG/wKC3O2CtrANT69bKssdfWqB7pjUnv+KCv1HkPsjpNEwNEMetkVN0NPM+ige98g7AWHzKwk30V1nkw0HT5oQ0gSUDaduQ8fom1WNH29d6ztG5ufqrLz6KA+yve0ndRtQDUT4+GiV2hF1O1QHUI2t0VFluscks1J6FW2r4oAISnMhaQQlR5/JQYy25+qEiE0j5oHlAtLLkSBzeaggcOXxUQOhRBpbEdU1jZiOVz9lmpXN/XRaWuv8AILIaKPT6Ii+0aLOyom5xHXc/YKgg31unsp5rAifKek80WCwFarenSqP2lrHOHnELof8AoOK1/LVtLQwm062UGKlR0B8VrbGvT5W2QhjmmHAtcNiC13iLHdJe6THrxVDTX1IPil1K+iBwve/wjorc1o5k/AKC3v5qA9FBTm86p2QC1/H+ECwJhAaRmCLo6ew+abpoQR3/AHQJ7EAX15fdLFM3M2HxWzEYGoylTrOb7lUkNMgyW9Nv4WMzHzQU+rJuB6/pAx1uuiN9I+uv8JIt6+6BiGsqY64VtMlBGNjZR0WnTyutQmCZE+rBJD7Qfn/KAPGERzaTK6XDOBYnEszYeg54BguBAae4uInwWXHYGrh35K7HMNrW35ESEGSo07iY3j7JeTfTyHktQrjkfXOISKjiYQW5gMXjv+pQ9nyCBE+rtvz6ILIQE7jRTP5IXulBnJS3/JOywUqdlAuo3klOCdVHJJlQJIUVlWg10njLA1m5On8lG1tp2+KzM81opi4GvT7rINpsMcp0C9l7D8KwZo1sXjJLKJy5YJbJAiRHvuJMAaLx4fAldjidRzcLhqEQINa03LtOhiTp1vZBsx/tXiqrjkqmnTBORlMZAGmw3N4hDR47igQ78xWJH/M6x5LlYcWWil3IOrU446tH5loqRPvmz9DaQJWHGYB7GtqR/if+lwM+BPP7LPBMnQALtezmLc6hisLlD2OZ2jWkElrmm7mRpsfDvQcOOsetkh8c0QdbVQGUD6T5jaBcojG5j5rPmvAEk2AFzPRFU1IOo12+BEhA3ODorpM37/R8ktgJcGiS5xADWgkmdgBcmE3GUalP9dKpT2l7HNE97gEGrF415wdGkf0MquItuQZE+IsudSJNgJkiwFz3L0fDODGtwwvD6bSMRYvfFgIMwLG9gdVwHF9J4ykZ2GxaJE9JF0AYomSJOunXuVUgN+uvdZBWe4vcXk5pJJdYzJmesoRXbP6tZi8/3ugtpkpjCBZFhMPUeCaVNz8ol2RswOZhKDwRMGOd4je+2yBvbz9oQ5xmaS0OEgkcwDceOivC4d9V7adJjnvcYa0C5PrddPivsvi8Ow1K1EtaNTmaSJOpAMoJxz2pxGILWse6hRpgNZSpOLAAANcpE9xsOSP2axz6zxhK57WlUDgC45n0yBm91xuG202sR1x+yvCPzeKZQc8taQ5znCJDWNkxNpmBoV1TxvCUGPbgaDs7iW9vXguDZ0YATyGsdyDz76IYXtJnK4tnnBI25x8Vmc/e3rZG62uqXUItfyQUXnZV2ZUBumNjc+SAHNtv4oWnZHUII1KBrfUqBT90MQSYujfN/mkwdkAVEgjwTXOhKqlQVCpLzFRBrY7ktFEWJ5rGwXWmbRyWQY+9vXVeq9qoqYbAYhl29j2L+lRh08Yd5LyLF3/Z7irWMdQxF8O8zpJY/wD3by52+pkM1MQBPkrdz1WviXBn0znY7tqRIy1G6kG4BGs6jvB0Waph60H/AA1Y59m+B8EHT4/w7sKdB4OdlemHNeNM37m94keRT/YUgYio86MoVJMGL5RBjnddT2b4TXxGCq4Ws002g9ph6lQfpdu3WY1t/wAyuVjMbRw9B+FwrjUfUIFatGWzf2N5i5HIX3Ngrg+GaeF4yoWg1GVaYa6JIBymx2vKR7NYJj6WNq1BmbRoGOlRwOWOvu/FaPZjiFJtHFYWs/s2YhgyviQ17SYJjwPgrxlfD0MG/DUK3b1Kzw6pUDS1oa2Ia2ddxvqeig7v4eYEU8HUxba1CliKjjTpVMSRlphhhxAOrjcx0GyZ7X47CVcJGIxeHxGNZ/8AXUwrSM0n9Dg0kEG4mw6BeY4Lxai3DnC4ui6rhy/O3KYex+5b/BGp1lb8LxzhuGyvw2BfUrtjK/EvlrCN2iTcdwPVBPw+4pTpVMR2lZmHrVKWSjXqNBbTdJmxga5deS63HMPxGphao/8AU8Pj6YANRlMU84bI94ZW+fRcRnD8NjqYqfnKeGxeZxrNqiKTi5xh1K4y2gRJ680h2Bw2BDnsxn5jEua5jewEU2hwglxkzbb7IJgL8JxMbYlnyp69N7clzOBVhTxNF5GbLUa7LuY5dV0vYvGUv/cYTEOFOniqeVrzoyqJDSeWutv0hZuJNoYbE0/y1V1bsg0vef0uqC7uztp5qhmHwgxnFOyfIbWxDi4T+xuZxbI/4tyyvX4X2lGNxr+H/l6Iwv8AkpMbl94diHf5A4RGgEbc14NvGHU8YMXRblLahe1riTqCC0nUyCfNeiPtphmCrVwuAbQxdUFrqueQM5l7mCNSb7KDl+x2LdRxzA18U+0c18n3XMbmHveS6OHxT6+Oq0GhgpZq2VuUQ1rc0HnoOa85wDFspVmOqE5RmmBJkgwTzuRK1ezHGRhsV25BLYeJi8P379vFUb/YDjlHDVa/bVHUjUpGmytTZnNN03LRB6EGCPdur4xwkMw76+Fx9TFYd7g2tnzdpmmRnnaTyHiuf7PYfh76b24urWoVA6W1GgvaW290tDTB6/0tPEuLYNmHqYbAsqltRzTUrVjd2TTK20T3CLqBfsVXFPHUXH9PvNMxEFjvXgFyawDXvaDIDnAHYgOMFVgcN21WnSDgztHhgc7QSdSut7W+z/5Gu2j2heHMDw5zcu5BGsHT4qjkhvr7dUPZ3G2mo+SJlYD+Qo7E3AgeUIERvzU20lFVcTslhvK1+agjihDj/KaSYv4HxWV6A6lS2yVUr3+1vkhNu9KfqgZn635JT3AqE29cks7KASonMaI0+P8ACpBdAAm9h0Wlp0BtZZMMFobqsg4a2WloEnWLx47rKw/FawC2+/q6BuHxL6Zmm9zf/Ex5/BdE+0WM0/MOiIAAaLcrASLaLmN5nyVt170GtnFK5qsqvque5pm556gDQSLWC2cT4TVDRXYDUo1QahewTBMkh0aEb+K5dYRYbanqtmA9oK9LD1cO0t7OrMyLtzWdljn1QY420VNdHTu1S86AOQPNT1us5N1c9YQW6oCBB2RBoASmuARBAzL3ITYKu0vZW1sm5gIFSOqY53IbK2t5WUeyDcoFI2RzVOVFAdSmRsgAUzeSjUF1ACCCJnovp/Bq9LjXDm4eu8sxWEcB2jQJjKQ18Wlr22It7zTyC+XueF7j8GcNTfUxlV1PM5jWNBvo7MXMkbmGnwBWN51G2VI3MQ4vFPYvHUSZo9qwSc9H3hA3LbOBjaPErj4jh9enTFWpQq06Zj33sc1t7C5C/QdG3u5szSA5jjqWnSeZCWaYdmpPAc0iQHAEEbiDrC1u/MTqYbHYifMS/PRuLevJXUJ02Xv/AG99iw1j8VhmZSy9Wk0e6WjWrTA0jdotqe/57Sqghe9LxaNw17Ums6kZdpfX14pTbzZMd0MgK6IAaSdRp8VmxYawO6GoRNvM6jvT68yJ6fykuG6gW48ksmEU9EL55IK7TuUQPddRBpwzbEp9Lf13JVB1ukgfVN7lkG0z8EXaklC+wjuQt5INLahR5o70hh8looNJkxYIJ2hNo70i8p1XWwslv1QUSqJ9bKnlRosgKN1NuiIhQmyAAOiK6px6qwgIOi6jTZA56IgW6+Xr7ILaRy13O3cmV2iJBzf0l9kdhtzSyggcpKWjB9QggIVl45fFUOgQwgVXdyX1L8DsbTdh8Rh4h4q53c3NqNAafDKQvltYBdv8LuJihxJgcYbWa6keWYw5k/8AZseKwyR8WeOdWfWeD4l1Cq/CVn5sjzVoOd+p1Kqf8jP+jy0/+L28l38RWZAscwMghYOO1JykASJk7iyx0X2mVz8l/Om/Sm/LsYvFsDc24v8AcFfG/wASOA08PXFbDgCjW1aNGVLkgcmuFwNoPRfRMc73HDmvJ/iBTnBE/wCten/+CPm5TDmnuRHszYY7cz6fPRUVmtKXKAGLrpOaKodIugcbI2gRN58IulvdIHlKBJ+CF5lU8oCUFGeairMog1UjC14YSfQXPn1K6WFdDfvsbfRZCVjJ+3RCzVU9yJgugYRsO9aaT7ADTw15pAqDdG1wuJHlugcSPV0p7tEdNzR/CokWhABYOvglgDdMfrqEDggIKOPrZKL0QpzugvN6CfRPSb+pWZ7SLf2mNJBQViHe9IUF47lbqd72Sxby+qDTMnbz6oG09dPNZ859FWahmxQG5pmwRNaeXmkgkpja8WM+u8II4evmhOyNt5PySxN0Avprn4gEEOaYLSHAjYgyD5hbXSsdcJI+5+zPGhjcLTq/vjK8cntsR9R0IXQpshfIPwy412OJdRc7KyvABJsKo/T3Zpie5fXsPWkljrOGy5WenTZ08FuqpWIPJeW9v3//AB9TrVpfBw+y9hVoFea9vOGPdw6plbJpubUI/wCLXe95Ak+C8sX21emX65fKWFUTeENKqOSsuBXYcgyY69ENUgjRKD0L6iBbmpTxCbMpT3IFQooogdTK006lvj5kLI0ptMqjSx3P0U1rwswKsFUaMyuUgOUlBoD05j9pjmsWUo2sQaqjwCYugfVlLc6ba/dUHIGsB5WTWNO1+5Jp1StLTMbfdAJ1+yNw6JOYA66KNeS6w8Ty6oH17+XdpZZHOv8A2nVngxeefJLc6ByncG/wQJe4jopTuhIVgwgskrQwnS+qQTePpZMpuG5PRATnt0jTv3RMa3/aELctzbxlHRfBMR52sECqxMj15LNXZoulUOn0Kx4gH0EHIxLI+4+i+4+wfHG43CU3ucDiKP8Ajq8zA91555hvzBXxWuF6v8McERUrV8xAaOyAH7nO945uYAjxKwtg7vxZVzdr5PrGO4kJysGYjU7fysJxVQ6uty28vusbHDuVOq290T8l08PDxYv1jz7/AK0svJyZPzPj08B7f8DNCt27B/hrGbfsqm7m9Af1DxC8uXL7Fj8J+Yovo1LNe2JGx/a4dQQCvj3EcG+jUdSqCHsMHlzBHMEQR3rV5GLotuPxL1xX6o0EuVPKAORFa72UCgqKiYQOKClSFRA5pTWlJRqjTsEbW2lJabJ2a3lZBQcmUnA6lLMKgg1ByhPVZg4IwVdhto6/BRx2CGQqzhQG18I2vLt/oFmbBP2TC8DbzQNNTYD7qAnchJz+CFpjZAw7In6bBUSTyVCIglUDKsi45Hoo+Fb3TpYfVBbArBtr680FV+qDMg1U6hGvyVPqi8rPn6lLc66mxpc/YW8PskVSfRVHxQucUCazjuuz7F8a7GqaTj7lUiD/AKv0B7jYeS41UrHiIWVLzWYmGNqxaNS+0VK+g5p5qEkxbbyXgvZDjxqf4ajpe0EtcdXNGx6j5L2bXzpouvjvF67hz7Vms6ltbWPlysvKfiXwzPTZimCSz3Kkf6H9Lj3G3/Zegp1Oq0BzXgtfDmuaQQdC02IPRY5ccXrpaW6Z2+JhysvXU9q+BnCVsovTfLqZP+u7T1GnkuNK5FqzWdS6ETExuBlyElCpKirlRBKiB4KYFFFQTSmtKiiA28lMqiiA2oXPhRRBTnqiVFEFNJREqKILaVA9RRBReSrzKKICzKgVSiCOlDf0VFEEkjZAX9FSigE1SqNUqKIFOelVCFaiAMPXcx7XtMOaQ4d4X1XhvERUpsqCQHtmOuhHgQoot3hTPVMNXkxGolsqVg0AmSToB90THVNSWt6AT8Vai6LUI43w4YqgaTozD3qbxs4fQ6HvXySrTLSWuEOaSCOoMH4hWoudzKxExLb41p8wWFCVFFpNpSiii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12646" name="AutoShape 6" descr="data:image/jpeg;base64,/9j/4AAQSkZJRgABAQAAAQABAAD/2wCEAAkGBxMTEhUTExMWFRUVFxoXGBcVFxgaGBoXFRgXFxgXFx0YHSggGh0lHRgXITEhJSkrLi4uFx8zODMtNygtLisBCgoKDg0OGBAQFysdHR0zLTUtKy0tKy0tKy0vLS0rKysrLS0rLS0rLS4rKy0uNSstKy0tLS0vKystKy0tLS0tK//AABEIALcBEwMBIgACEQEDEQH/xAAcAAACAwEBAQEAAAAAAAAAAAACAwABBAUGBwj/xAA7EAABAwIEAwUGBgICAQUAAAABAAIRAyEEEjFBBVFhE3GBkfAGIqGxwdEHFDJC4fEjUmKCchUkJTOy/8QAGQEBAQADAQAAAAAAAAAAAAAAAAECBAUD/8QAIhEBAAICAQQCAwAAAAAAAAAAAAECAxEEEhMhUSIzMTJB/9oADAMBAAIRAxEAPwD5OGo2tRNKYxZARTTGM6JrRG6bkETKBAppgYiydQjFI/0gV2YRCknB3RWBtCBIpqzSWkMPIISwoEdiEbaITjmN7X7goO5AApdUQphMaCdETWGNECuzCsMHIpuUoHt3QKNIaoOzCOVAEAZAgyDn8E7Khy9VAHZ9fgq7L1CPs+vyULECzTCEsTw1UKRQZyxV2ZWxjULyOQVGR1NBKa8pRCgtiaEtoVoGh6MFJCIqg3OSS7krBlA5qCdoVEMdVSgRTYtVOikU2mU9hKoccOVDQI2RNn0U5gB3QZStNMevpCPs2+j4qUqsaDz+iC4jUabeKYwA6CO82/hU05tfX1UFMILAjUhOa0H9wSck7geKvsz0+P2QPAbb3h1toge0QYI8v5VigTpr3pjMM8jdBlAI/kJrY5hMFIaed5STTvvHWeaB7aJP7ggfhydSii0Ak+CIsF7/ABQAMIPUJb8MPWqNzYmD663QdqfHvQVTwrTzlM7Bo5z6+iUKzpkn0IhUyqZvB/lBb2DMd1Gjx9bJwp/uiNdEBLZ1PiPsgU6nBNilO7ytBi+iW4XhAoM6oXNPMJ7N1WQHp3oMRagNMrZ2fq6HIoMuS/8ASlkxzYQOCAZ5K5SkPigc5w9BSErKra6OqAsqipz/AFKiBM30KdTJSqbU0AKjTTFxOh1RkxogoNnynxTgy6AA1MiFRACsoDCth9FDTCMNEej5ICafV0wG39q6dI8vHRG+i4ASI8UFNI53TX4x2XLb4HxSXOI1jxCCob6R5IGtqHp5IX1EsOUc/wBWQNDhufXmqBSS5HG/wKC3O2CtrANT69bKssdfWqB7pjUnv+KCv1HkPsjpNEwNEMetkVN0NPM+ige98g7AWHzKwk30V1nkw0HT5oQ0gSUDaduQ8fom1WNH29d6ztG5ufqrLz6KA+yve0ndRtQDUT4+GiV2hF1O1QHUI2t0VFluscks1J6FW2r4oAISnMhaQQlR5/JQYy25+qEiE0j5oHlAtLLkSBzeaggcOXxUQOhRBpbEdU1jZiOVz9lmpXN/XRaWuv8AILIaKPT6Ii+0aLOyom5xHXc/YKgg31unsp5rAifKek80WCwFarenSqP2lrHOHnELof8AoOK1/LVtLQwm062UGKlR0B8VrbGvT5W2QhjmmHAtcNiC13iLHdJe6THrxVDTX1IPil1K+iBwve/wjorc1o5k/AKC3v5qA9FBTm86p2QC1/H+ECwJhAaRmCLo6ew+abpoQR3/AHQJ7EAX15fdLFM3M2HxWzEYGoylTrOb7lUkNMgyW9Nv4WMzHzQU+rJuB6/pAx1uuiN9I+uv8JIt6+6BiGsqY64VtMlBGNjZR0WnTyutQmCZE+rBJD7Qfn/KAPGERzaTK6XDOBYnEszYeg54BguBAae4uInwWXHYGrh35K7HMNrW35ESEGSo07iY3j7JeTfTyHktQrjkfXOISKjiYQW5gMXjv+pQ9nyCBE+rtvz6ILIQE7jRTP5IXulBnJS3/JOywUqdlAuo3klOCdVHJJlQJIUVlWg10njLA1m5On8lG1tp2+KzM81opi4GvT7rINpsMcp0C9l7D8KwZo1sXjJLKJy5YJbJAiRHvuJMAaLx4fAldjidRzcLhqEQINa03LtOhiTp1vZBsx/tXiqrjkqmnTBORlMZAGmw3N4hDR47igQ78xWJH/M6x5LlYcWWil3IOrU446tH5loqRPvmz9DaQJWHGYB7GtqR/if+lwM+BPP7LPBMnQALtezmLc6hisLlD2OZ2jWkElrmm7mRpsfDvQcOOsetkh8c0QdbVQGUD6T5jaBcojG5j5rPmvAEk2AFzPRFU1IOo12+BEhA3ODorpM37/R8ktgJcGiS5xADWgkmdgBcmE3GUalP9dKpT2l7HNE97gEGrF415wdGkf0MquItuQZE+IsudSJNgJkiwFz3L0fDODGtwwvD6bSMRYvfFgIMwLG9gdVwHF9J4ykZ2GxaJE9JF0AYomSJOunXuVUgN+uvdZBWe4vcXk5pJJdYzJmesoRXbP6tZi8/3ugtpkpjCBZFhMPUeCaVNz8ol2RswOZhKDwRMGOd4je+2yBvbz9oQ5xmaS0OEgkcwDceOivC4d9V7adJjnvcYa0C5PrddPivsvi8Ow1K1EtaNTmaSJOpAMoJxz2pxGILWse6hRpgNZSpOLAAANcpE9xsOSP2axz6zxhK57WlUDgC45n0yBm91xuG202sR1x+yvCPzeKZQc8taQ5znCJDWNkxNpmBoV1TxvCUGPbgaDs7iW9vXguDZ0YATyGsdyDz76IYXtJnK4tnnBI25x8Vmc/e3rZG62uqXUItfyQUXnZV2ZUBumNjc+SAHNtv4oWnZHUII1KBrfUqBT90MQSYujfN/mkwdkAVEgjwTXOhKqlQVCpLzFRBrY7ktFEWJ5rGwXWmbRyWQY+9vXVeq9qoqYbAYhl29j2L+lRh08Yd5LyLF3/Z7irWMdQxF8O8zpJY/wD3by52+pkM1MQBPkrdz1WviXBn0znY7tqRIy1G6kG4BGs6jvB0Waph60H/AA1Y59m+B8EHT4/w7sKdB4OdlemHNeNM37m94keRT/YUgYio86MoVJMGL5RBjnddT2b4TXxGCq4Ws002g9ph6lQfpdu3WY1t/wAyuVjMbRw9B+FwrjUfUIFatGWzf2N5i5HIX3Ngrg+GaeF4yoWg1GVaYa6JIBymx2vKR7NYJj6WNq1BmbRoGOlRwOWOvu/FaPZjiFJtHFYWs/s2YhgyviQ17SYJjwPgrxlfD0MG/DUK3b1Kzw6pUDS1oa2Ia2ddxvqeig7v4eYEU8HUxba1CliKjjTpVMSRlphhhxAOrjcx0GyZ7X47CVcJGIxeHxGNZ/8AXUwrSM0n9Dg0kEG4mw6BeY4Lxai3DnC4ui6rhy/O3KYex+5b/BGp1lb8LxzhuGyvw2BfUrtjK/EvlrCN2iTcdwPVBPw+4pTpVMR2lZmHrVKWSjXqNBbTdJmxga5deS63HMPxGphao/8AU8Pj6YANRlMU84bI94ZW+fRcRnD8NjqYqfnKeGxeZxrNqiKTi5xh1K4y2gRJ680h2Bw2BDnsxn5jEua5jewEU2hwglxkzbb7IJgL8JxMbYlnyp69N7clzOBVhTxNF5GbLUa7LuY5dV0vYvGUv/cYTEOFOniqeVrzoyqJDSeWutv0hZuJNoYbE0/y1V1bsg0vef0uqC7uztp5qhmHwgxnFOyfIbWxDi4T+xuZxbI/4tyyvX4X2lGNxr+H/l6Iwv8AkpMbl94diHf5A4RGgEbc14NvGHU8YMXRblLahe1riTqCC0nUyCfNeiPtphmCrVwuAbQxdUFrqueQM5l7mCNSb7KDl+x2LdRxzA18U+0c18n3XMbmHveS6OHxT6+Oq0GhgpZq2VuUQ1rc0HnoOa85wDFspVmOqE5RmmBJkgwTzuRK1ezHGRhsV25BLYeJi8P379vFUb/YDjlHDVa/bVHUjUpGmytTZnNN03LRB6EGCPdur4xwkMw76+Fx9TFYd7g2tnzdpmmRnnaTyHiuf7PYfh76b24urWoVA6W1GgvaW290tDTB6/0tPEuLYNmHqYbAsqltRzTUrVjd2TTK20T3CLqBfsVXFPHUXH9PvNMxEFjvXgFyawDXvaDIDnAHYgOMFVgcN21WnSDgztHhgc7QSdSut7W+z/5Gu2j2heHMDw5zcu5BGsHT4qjkhvr7dUPZ3G2mo+SJlYD+Qo7E3AgeUIERvzU20lFVcTslhvK1+agjihDj/KaSYv4HxWV6A6lS2yVUr3+1vkhNu9KfqgZn635JT3AqE29cks7KASonMaI0+P8ACpBdAAm9h0Wlp0BtZZMMFobqsg4a2WloEnWLx47rKw/FawC2+/q6BuHxL6Zmm9zf/Ex5/BdE+0WM0/MOiIAAaLcrASLaLmN5nyVt170GtnFK5qsqvque5pm556gDQSLWC2cT4TVDRXYDUo1QahewTBMkh0aEb+K5dYRYbanqtmA9oK9LD1cO0t7OrMyLtzWdljn1QY420VNdHTu1S86AOQPNT1us5N1c9YQW6oCBB2RBoASmuARBAzL3ITYKu0vZW1sm5gIFSOqY53IbK2t5WUeyDcoFI2RzVOVFAdSmRsgAUzeSjUF1ACCCJnovp/Bq9LjXDm4eu8sxWEcB2jQJjKQ18Wlr22It7zTyC+XueF7j8GcNTfUxlV1PM5jWNBvo7MXMkbmGnwBWN51G2VI3MQ4vFPYvHUSZo9qwSc9H3hA3LbOBjaPErj4jh9enTFWpQq06Zj33sc1t7C5C/QdG3u5szSA5jjqWnSeZCWaYdmpPAc0iQHAEEbiDrC1u/MTqYbHYifMS/PRuLevJXUJ02Xv/AG99iw1j8VhmZSy9Wk0e6WjWrTA0jdotqe/57Sqghe9LxaNw17Ums6kZdpfX14pTbzZMd0MgK6IAaSdRp8VmxYawO6GoRNvM6jvT68yJ6fykuG6gW48ksmEU9EL55IK7TuUQPddRBpwzbEp9Lf13JVB1ukgfVN7lkG0z8EXaklC+wjuQt5INLahR5o70hh8looNJkxYIJ2hNo70i8p1XWwslv1QUSqJ9bKnlRosgKN1NuiIhQmyAAOiK6px6qwgIOi6jTZA56IgW6+Xr7ILaRy13O3cmV2iJBzf0l9kdhtzSyggcpKWjB9QggIVl45fFUOgQwgVXdyX1L8DsbTdh8Rh4h4q53c3NqNAafDKQvltYBdv8LuJihxJgcYbWa6keWYw5k/8AZseKwyR8WeOdWfWeD4l1Cq/CVn5sjzVoOd+p1Kqf8jP+jy0/+L28l38RWZAscwMghYOO1JykASJk7iyx0X2mVz8l/Om/Sm/LsYvFsDc24v8AcFfG/wASOA08PXFbDgCjW1aNGVLkgcmuFwNoPRfRMc73HDmvJ/iBTnBE/wCten/+CPm5TDmnuRHszYY7cz6fPRUVmtKXKAGLrpOaKodIugcbI2gRN58IulvdIHlKBJ+CF5lU8oCUFGeairMog1UjC14YSfQXPn1K6WFdDfvsbfRZCVjJ+3RCzVU9yJgugYRsO9aaT7ADTw15pAqDdG1wuJHlugcSPV0p7tEdNzR/CokWhABYOvglgDdMfrqEDggIKOPrZKL0QpzugvN6CfRPSb+pWZ7SLf2mNJBQViHe9IUF47lbqd72Sxby+qDTMnbz6oG09dPNZ859FWahmxQG5pmwRNaeXmkgkpja8WM+u8II4evmhOyNt5PySxN0Avprn4gEEOaYLSHAjYgyD5hbXSsdcJI+5+zPGhjcLTq/vjK8cntsR9R0IXQpshfIPwy412OJdRc7KyvABJsKo/T3Zpie5fXsPWkljrOGy5WenTZ08FuqpWIPJeW9v3//AB9TrVpfBw+y9hVoFea9vOGPdw6plbJpubUI/wCLXe95Ak+C8sX21emX65fKWFUTeENKqOSsuBXYcgyY69ENUgjRKD0L6iBbmpTxCbMpT3IFQooogdTK006lvj5kLI0ptMqjSx3P0U1rwswKsFUaMyuUgOUlBoD05j9pjmsWUo2sQaqjwCYugfVlLc6ba/dUHIGsB5WTWNO1+5Jp1StLTMbfdAJ1+yNw6JOYA66KNeS6w8Ty6oH17+XdpZZHOv8A2nVngxeefJLc6ByncG/wQJe4jopTuhIVgwgskrQwnS+qQTePpZMpuG5PRATnt0jTv3RMa3/aELctzbxlHRfBMR52sECqxMj15LNXZoulUOn0Kx4gH0EHIxLI+4+i+4+wfHG43CU3ucDiKP8Ajq8zA91555hvzBXxWuF6v8McERUrV8xAaOyAH7nO945uYAjxKwtg7vxZVzdr5PrGO4kJysGYjU7fysJxVQ6uty28vusbHDuVOq290T8l08PDxYv1jz7/AK0svJyZPzPj08B7f8DNCt27B/hrGbfsqm7m9Af1DxC8uXL7Fj8J+Yovo1LNe2JGx/a4dQQCvj3EcG+jUdSqCHsMHlzBHMEQR3rV5GLotuPxL1xX6o0EuVPKAORFa72UCgqKiYQOKClSFRA5pTWlJRqjTsEbW2lJabJ2a3lZBQcmUnA6lLMKgg1ByhPVZg4IwVdhto6/BRx2CGQqzhQG18I2vLt/oFmbBP2TC8DbzQNNTYD7qAnchJz+CFpjZAw7In6bBUSTyVCIglUDKsi45Hoo+Fb3TpYfVBbArBtr680FV+qDMg1U6hGvyVPqi8rPn6lLc66mxpc/YW8PskVSfRVHxQucUCazjuuz7F8a7GqaTj7lUiD/AKv0B7jYeS41UrHiIWVLzWYmGNqxaNS+0VK+g5p5qEkxbbyXgvZDjxqf4ajpe0EtcdXNGx6j5L2bXzpouvjvF67hz7Vms6ltbWPlysvKfiXwzPTZimCSz3Kkf6H9Lj3G3/Zegp1Oq0BzXgtfDmuaQQdC02IPRY5ccXrpaW6Z2+JhysvXU9q+BnCVsovTfLqZP+u7T1GnkuNK5FqzWdS6ETExuBlyElCpKirlRBKiB4KYFFFQTSmtKiiA28lMqiiA2oXPhRRBTnqiVFEFNJREqKILaVA9RRBReSrzKKICzKgVSiCOlDf0VFEEkjZAX9FSigE1SqNUqKIFOelVCFaiAMPXcx7XtMOaQ4d4X1XhvERUpsqCQHtmOuhHgQoot3hTPVMNXkxGolsqVg0AmSToB90THVNSWt6AT8Vai6LUI43w4YqgaTozD3qbxs4fQ6HvXySrTLSWuEOaSCOoMH4hWoudzKxExLb41p8wWFCVFFpNpSiii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12648" name="AutoShape 8" descr="data:image/jpeg;base64,/9j/4AAQSkZJRgABAQAAAQABAAD/2wCEAAkGBxMTEhUTExMWFRUVFxoXGBcVFxgaGBoXFRgXFxgXFx0YHSggGh0lHRgXITEhJSkrLi4uFx8zODMtNygtLisBCgoKDg0OGBAQFysdHR0zLTUtKy0tKy0tKy0vLS0rKysrLS0rLS0rLS4rKy0uNSstKy0tLS0vKystKy0tLS0tK//AABEIALcBEwMBIgACEQEDEQH/xAAcAAACAwEBAQEAAAAAAAAAAAACAwABBAUGBwj/xAA7EAABAwIEAwUGBgICAQUAAAABAAIRAyEEEjFBBVFhE3GBkfAGIqGxwdEHFDJC4fEjUmKCchUkJTOy/8QAGQEBAQADAQAAAAAAAAAAAAAAAAECBAUD/8QAIhEBAAICAQQCAwAAAAAAAAAAAAECAxEEEhMhUSIzMTJB/9oADAMBAAIRAxEAPwD5OGo2tRNKYxZARTTGM6JrRG6bkETKBAppgYiydQjFI/0gV2YRCknB3RWBtCBIpqzSWkMPIISwoEdiEbaITjmN7X7goO5AApdUQphMaCdETWGNECuzCsMHIpuUoHt3QKNIaoOzCOVAEAZAgyDn8E7Khy9VAHZ9fgq7L1CPs+vyULECzTCEsTw1UKRQZyxV2ZWxjULyOQVGR1NBKa8pRCgtiaEtoVoGh6MFJCIqg3OSS7krBlA5qCdoVEMdVSgRTYtVOikU2mU9hKoccOVDQI2RNn0U5gB3QZStNMevpCPs2+j4qUqsaDz+iC4jUabeKYwA6CO82/hU05tfX1UFMILAjUhOa0H9wSck7geKvsz0+P2QPAbb3h1toge0QYI8v5VigTpr3pjMM8jdBlAI/kJrY5hMFIaed5STTvvHWeaB7aJP7ggfhydSii0Ak+CIsF7/ABQAMIPUJb8MPWqNzYmD663QdqfHvQVTwrTzlM7Bo5z6+iUKzpkn0IhUyqZvB/lBb2DMd1Gjx9bJwp/uiNdEBLZ1PiPsgU6nBNilO7ytBi+iW4XhAoM6oXNPMJ7N1WQHp3oMRagNMrZ2fq6HIoMuS/8ASlkxzYQOCAZ5K5SkPigc5w9BSErKra6OqAsqipz/AFKiBM30KdTJSqbU0AKjTTFxOh1RkxogoNnynxTgy6AA1MiFRACsoDCth9FDTCMNEej5ICafV0wG39q6dI8vHRG+i4ASI8UFNI53TX4x2XLb4HxSXOI1jxCCob6R5IGtqHp5IX1EsOUc/wBWQNDhufXmqBSS5HG/wKC3O2CtrANT69bKssdfWqB7pjUnv+KCv1HkPsjpNEwNEMetkVN0NPM+ige98g7AWHzKwk30V1nkw0HT5oQ0gSUDaduQ8fom1WNH29d6ztG5ufqrLz6KA+yve0ndRtQDUT4+GiV2hF1O1QHUI2t0VFluscks1J6FW2r4oAISnMhaQQlR5/JQYy25+qEiE0j5oHlAtLLkSBzeaggcOXxUQOhRBpbEdU1jZiOVz9lmpXN/XRaWuv8AILIaKPT6Ii+0aLOyom5xHXc/YKgg31unsp5rAifKek80WCwFarenSqP2lrHOHnELof8AoOK1/LVtLQwm062UGKlR0B8VrbGvT5W2QhjmmHAtcNiC13iLHdJe6THrxVDTX1IPil1K+iBwve/wjorc1o5k/AKC3v5qA9FBTm86p2QC1/H+ECwJhAaRmCLo6ew+abpoQR3/AHQJ7EAX15fdLFM3M2HxWzEYGoylTrOb7lUkNMgyW9Nv4WMzHzQU+rJuB6/pAx1uuiN9I+uv8JIt6+6BiGsqY64VtMlBGNjZR0WnTyutQmCZE+rBJD7Qfn/KAPGERzaTK6XDOBYnEszYeg54BguBAae4uInwWXHYGrh35K7HMNrW35ESEGSo07iY3j7JeTfTyHktQrjkfXOISKjiYQW5gMXjv+pQ9nyCBE+rtvz6ILIQE7jRTP5IXulBnJS3/JOywUqdlAuo3klOCdVHJJlQJIUVlWg10njLA1m5On8lG1tp2+KzM81opi4GvT7rINpsMcp0C9l7D8KwZo1sXjJLKJy5YJbJAiRHvuJMAaLx4fAldjidRzcLhqEQINa03LtOhiTp1vZBsx/tXiqrjkqmnTBORlMZAGmw3N4hDR47igQ78xWJH/M6x5LlYcWWil3IOrU446tH5loqRPvmz9DaQJWHGYB7GtqR/if+lwM+BPP7LPBMnQALtezmLc6hisLlD2OZ2jWkElrmm7mRpsfDvQcOOsetkh8c0QdbVQGUD6T5jaBcojG5j5rPmvAEk2AFzPRFU1IOo12+BEhA3ODorpM37/R8ktgJcGiS5xADWgkmdgBcmE3GUalP9dKpT2l7HNE97gEGrF415wdGkf0MquItuQZE+IsudSJNgJkiwFz3L0fDODGtwwvD6bSMRYvfFgIMwLG9gdVwHF9J4ykZ2GxaJE9JF0AYomSJOunXuVUgN+uvdZBWe4vcXk5pJJdYzJmesoRXbP6tZi8/3ugtpkpjCBZFhMPUeCaVNz8ol2RswOZhKDwRMGOd4je+2yBvbz9oQ5xmaS0OEgkcwDceOivC4d9V7adJjnvcYa0C5PrddPivsvi8Ow1K1EtaNTmaSJOpAMoJxz2pxGILWse6hRpgNZSpOLAAANcpE9xsOSP2axz6zxhK57WlUDgC45n0yBm91xuG202sR1x+yvCPzeKZQc8taQ5znCJDWNkxNpmBoV1TxvCUGPbgaDs7iW9vXguDZ0YATyGsdyDz76IYXtJnK4tnnBI25x8Vmc/e3rZG62uqXUItfyQUXnZV2ZUBumNjc+SAHNtv4oWnZHUII1KBrfUqBT90MQSYujfN/mkwdkAVEgjwTXOhKqlQVCpLzFRBrY7ktFEWJ5rGwXWmbRyWQY+9vXVeq9qoqYbAYhl29j2L+lRh08Yd5LyLF3/Z7irWMdQxF8O8zpJY/wD3by52+pkM1MQBPkrdz1WviXBn0znY7tqRIy1G6kG4BGs6jvB0Waph60H/AA1Y59m+B8EHT4/w7sKdB4OdlemHNeNM37m94keRT/YUgYio86MoVJMGL5RBjnddT2b4TXxGCq4Ws002g9ph6lQfpdu3WY1t/wAyuVjMbRw9B+FwrjUfUIFatGWzf2N5i5HIX3Ngrg+GaeF4yoWg1GVaYa6JIBymx2vKR7NYJj6WNq1BmbRoGOlRwOWOvu/FaPZjiFJtHFYWs/s2YhgyviQ17SYJjwPgrxlfD0MG/DUK3b1Kzw6pUDS1oa2Ia2ddxvqeig7v4eYEU8HUxba1CliKjjTpVMSRlphhhxAOrjcx0GyZ7X47CVcJGIxeHxGNZ/8AXUwrSM0n9Dg0kEG4mw6BeY4Lxai3DnC4ui6rhy/O3KYex+5b/BGp1lb8LxzhuGyvw2BfUrtjK/EvlrCN2iTcdwPVBPw+4pTpVMR2lZmHrVKWSjXqNBbTdJmxga5deS63HMPxGphao/8AU8Pj6YANRlMU84bI94ZW+fRcRnD8NjqYqfnKeGxeZxrNqiKTi5xh1K4y2gRJ680h2Bw2BDnsxn5jEua5jewEU2hwglxkzbb7IJgL8JxMbYlnyp69N7clzOBVhTxNF5GbLUa7LuY5dV0vYvGUv/cYTEOFOniqeVrzoyqJDSeWutv0hZuJNoYbE0/y1V1bsg0vef0uqC7uztp5qhmHwgxnFOyfIbWxDi4T+xuZxbI/4tyyvX4X2lGNxr+H/l6Iwv8AkpMbl94diHf5A4RGgEbc14NvGHU8YMXRblLahe1riTqCC0nUyCfNeiPtphmCrVwuAbQxdUFrqueQM5l7mCNSb7KDl+x2LdRxzA18U+0c18n3XMbmHveS6OHxT6+Oq0GhgpZq2VuUQ1rc0HnoOa85wDFspVmOqE5RmmBJkgwTzuRK1ezHGRhsV25BLYeJi8P379vFUb/YDjlHDVa/bVHUjUpGmytTZnNN03LRB6EGCPdur4xwkMw76+Fx9TFYd7g2tnzdpmmRnnaTyHiuf7PYfh76b24urWoVA6W1GgvaW290tDTB6/0tPEuLYNmHqYbAsqltRzTUrVjd2TTK20T3CLqBfsVXFPHUXH9PvNMxEFjvXgFyawDXvaDIDnAHYgOMFVgcN21WnSDgztHhgc7QSdSut7W+z/5Gu2j2heHMDw5zcu5BGsHT4qjkhvr7dUPZ3G2mo+SJlYD+Qo7E3AgeUIERvzU20lFVcTslhvK1+agjihDj/KaSYv4HxWV6A6lS2yVUr3+1vkhNu9KfqgZn635JT3AqE29cks7KASonMaI0+P8ACpBdAAm9h0Wlp0BtZZMMFobqsg4a2WloEnWLx47rKw/FawC2+/q6BuHxL6Zmm9zf/Ex5/BdE+0WM0/MOiIAAaLcrASLaLmN5nyVt170GtnFK5qsqvque5pm556gDQSLWC2cT4TVDRXYDUo1QahewTBMkh0aEb+K5dYRYbanqtmA9oK9LD1cO0t7OrMyLtzWdljn1QY420VNdHTu1S86AOQPNT1us5N1c9YQW6oCBB2RBoASmuARBAzL3ITYKu0vZW1sm5gIFSOqY53IbK2t5WUeyDcoFI2RzVOVFAdSmRsgAUzeSjUF1ACCCJnovp/Bq9LjXDm4eu8sxWEcB2jQJjKQ18Wlr22It7zTyC+XueF7j8GcNTfUxlV1PM5jWNBvo7MXMkbmGnwBWN51G2VI3MQ4vFPYvHUSZo9qwSc9H3hA3LbOBjaPErj4jh9enTFWpQq06Zj33sc1t7C5C/QdG3u5szSA5jjqWnSeZCWaYdmpPAc0iQHAEEbiDrC1u/MTqYbHYifMS/PRuLevJXUJ02Xv/AG99iw1j8VhmZSy9Wk0e6WjWrTA0jdotqe/57Sqghe9LxaNw17Ums6kZdpfX14pTbzZMd0MgK6IAaSdRp8VmxYawO6GoRNvM6jvT68yJ6fykuG6gW48ksmEU9EL55IK7TuUQPddRBpwzbEp9Lf13JVB1ukgfVN7lkG0z8EXaklC+wjuQt5INLahR5o70hh8looNJkxYIJ2hNo70i8p1XWwslv1QUSqJ9bKnlRosgKN1NuiIhQmyAAOiK6px6qwgIOi6jTZA56IgW6+Xr7ILaRy13O3cmV2iJBzf0l9kdhtzSyggcpKWjB9QggIVl45fFUOgQwgVXdyX1L8DsbTdh8Rh4h4q53c3NqNAafDKQvltYBdv8LuJihxJgcYbWa6keWYw5k/8AZseKwyR8WeOdWfWeD4l1Cq/CVn5sjzVoOd+p1Kqf8jP+jy0/+L28l38RWZAscwMghYOO1JykASJk7iyx0X2mVz8l/Om/Sm/LsYvFsDc24v8AcFfG/wASOA08PXFbDgCjW1aNGVLkgcmuFwNoPRfRMc73HDmvJ/iBTnBE/wCten/+CPm5TDmnuRHszYY7cz6fPRUVmtKXKAGLrpOaKodIugcbI2gRN58IulvdIHlKBJ+CF5lU8oCUFGeairMog1UjC14YSfQXPn1K6WFdDfvsbfRZCVjJ+3RCzVU9yJgugYRsO9aaT7ADTw15pAqDdG1wuJHlugcSPV0p7tEdNzR/CokWhABYOvglgDdMfrqEDggIKOPrZKL0QpzugvN6CfRPSb+pWZ7SLf2mNJBQViHe9IUF47lbqd72Sxby+qDTMnbz6oG09dPNZ859FWahmxQG5pmwRNaeXmkgkpja8WM+u8II4evmhOyNt5PySxN0Avprn4gEEOaYLSHAjYgyD5hbXSsdcJI+5+zPGhjcLTq/vjK8cntsR9R0IXQpshfIPwy412OJdRc7KyvABJsKo/T3Zpie5fXsPWkljrOGy5WenTZ08FuqpWIPJeW9v3//AB9TrVpfBw+y9hVoFea9vOGPdw6plbJpubUI/wCLXe95Ak+C8sX21emX65fKWFUTeENKqOSsuBXYcgyY69ENUgjRKD0L6iBbmpTxCbMpT3IFQooogdTK006lvj5kLI0ptMqjSx3P0U1rwswKsFUaMyuUgOUlBoD05j9pjmsWUo2sQaqjwCYugfVlLc6ba/dUHIGsB5WTWNO1+5Jp1StLTMbfdAJ1+yNw6JOYA66KNeS6w8Ty6oH17+XdpZZHOv8A2nVngxeefJLc6ByncG/wQJe4jopTuhIVgwgskrQwnS+qQTePpZMpuG5PRATnt0jTv3RMa3/aELctzbxlHRfBMR52sECqxMj15LNXZoulUOn0Kx4gH0EHIxLI+4+i+4+wfHG43CU3ucDiKP8Ajq8zA91555hvzBXxWuF6v8McERUrV8xAaOyAH7nO945uYAjxKwtg7vxZVzdr5PrGO4kJysGYjU7fysJxVQ6uty28vusbHDuVOq290T8l08PDxYv1jz7/AK0svJyZPzPj08B7f8DNCt27B/hrGbfsqm7m9Af1DxC8uXL7Fj8J+Yovo1LNe2JGx/a4dQQCvj3EcG+jUdSqCHsMHlzBHMEQR3rV5GLotuPxL1xX6o0EuVPKAORFa72UCgqKiYQOKClSFRA5pTWlJRqjTsEbW2lJabJ2a3lZBQcmUnA6lLMKgg1ByhPVZg4IwVdhto6/BRx2CGQqzhQG18I2vLt/oFmbBP2TC8DbzQNNTYD7qAnchJz+CFpjZAw7In6bBUSTyVCIglUDKsi45Hoo+Fb3TpYfVBbArBtr680FV+qDMg1U6hGvyVPqi8rPn6lLc66mxpc/YW8PskVSfRVHxQucUCazjuuz7F8a7GqaTj7lUiD/AKv0B7jYeS41UrHiIWVLzWYmGNqxaNS+0VK+g5p5qEkxbbyXgvZDjxqf4ajpe0EtcdXNGx6j5L2bXzpouvjvF67hz7Vms6ltbWPlysvKfiXwzPTZimCSz3Kkf6H9Lj3G3/Zegp1Oq0BzXgtfDmuaQQdC02IPRY5ccXrpaW6Z2+JhysvXU9q+BnCVsovTfLqZP+u7T1GnkuNK5FqzWdS6ETExuBlyElCpKirlRBKiB4KYFFFQTSmtKiiA28lMqiiA2oXPhRRBTnqiVFEFNJREqKILaVA9RRBReSrzKKICzKgVSiCOlDf0VFEEkjZAX9FSigE1SqNUqKIFOelVCFaiAMPXcx7XtMOaQ4d4X1XhvERUpsqCQHtmOuhHgQoot3hTPVMNXkxGolsqVg0AmSToB90THVNSWt6AT8Vai6LUI43w4YqgaTozD3qbxs4fQ6HvXySrTLSWuEOaSCOoMH4hWoudzKxExLb41p8wWFCVFFpNpSiii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pic>
        <p:nvPicPr>
          <p:cNvPr id="112650" name="Picture 10" descr="http://newsroom.carleton.ca/wp-content/files/questions-iStock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9071" y="1292206"/>
            <a:ext cx="5760242" cy="38401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1342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93268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612799" y="1500664"/>
            <a:ext cx="4148709" cy="457200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dirty="0"/>
              <a:t>What is </a:t>
            </a:r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?</a:t>
            </a:r>
          </a:p>
          <a:p>
            <a:pPr marL="342900" indent="-342900">
              <a:buAutoNum type="arabicPeriod"/>
            </a:pPr>
            <a:r>
              <a:rPr lang="en-US" dirty="0" smtClean="0"/>
              <a:t>Basic commands of </a:t>
            </a:r>
            <a:r>
              <a:rPr lang="en-US" dirty="0" err="1" smtClean="0"/>
              <a:t>git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Git</a:t>
            </a:r>
            <a:r>
              <a:rPr lang="en-US" dirty="0" smtClean="0"/>
              <a:t> GUI </a:t>
            </a:r>
          </a:p>
          <a:p>
            <a:pPr marL="342900" indent="-342900">
              <a:buFont typeface="Arial"/>
              <a:buAutoNum type="arabicPeriod"/>
            </a:pPr>
            <a:r>
              <a:rPr lang="en-US" dirty="0"/>
              <a:t>Merge </a:t>
            </a:r>
            <a:r>
              <a:rPr lang="en-US" dirty="0" smtClean="0"/>
              <a:t>conflict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Git</a:t>
            </a:r>
            <a:r>
              <a:rPr lang="en-US" dirty="0" smtClean="0"/>
              <a:t> in QA practice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/>
            <a:endParaRPr lang="en-US" dirty="0" smtClean="0"/>
          </a:p>
        </p:txBody>
      </p:sp>
      <p:pic>
        <p:nvPicPr>
          <p:cNvPr id="1026" name="Picture 2" descr="http://www.viraf.com/wp-content/uploads/2015/09/agend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914" y="3278877"/>
            <a:ext cx="3778086" cy="321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246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152" y="1241443"/>
            <a:ext cx="5950890" cy="5028728"/>
          </a:xfrm>
        </p:spPr>
        <p:txBody>
          <a:bodyPr>
            <a:normAutofit lnSpcReduction="10000"/>
          </a:bodyPr>
          <a:lstStyle/>
          <a:p>
            <a:pPr marL="0" indent="0" algn="just" fontAlgn="base">
              <a:buNone/>
            </a:pPr>
            <a:r>
              <a:rPr lang="en-US" b="1" dirty="0" err="1" smtClean="0"/>
              <a:t>Git</a:t>
            </a:r>
            <a:r>
              <a:rPr lang="en-US" dirty="0" smtClean="0"/>
              <a:t> is </a:t>
            </a:r>
            <a:r>
              <a:rPr lang="en-US" dirty="0"/>
              <a:t>a software that is used for Version Control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b="1" dirty="0" smtClean="0"/>
              <a:t>Version </a:t>
            </a:r>
            <a:r>
              <a:rPr lang="en-US" b="1" dirty="0"/>
              <a:t>Control</a:t>
            </a:r>
            <a:r>
              <a:rPr lang="en-US" dirty="0"/>
              <a:t> is the management of changes to documents, computer programs, large websites and other collection of information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 fontAlgn="base">
              <a:buNone/>
            </a:pPr>
            <a:r>
              <a:rPr lang="en-US" b="1" dirty="0" smtClean="0"/>
              <a:t>Benefits </a:t>
            </a:r>
            <a:r>
              <a:rPr lang="en-US" b="1" dirty="0"/>
              <a:t>of version control system</a:t>
            </a:r>
            <a:r>
              <a:rPr lang="en-US" dirty="0"/>
              <a:t>:</a:t>
            </a:r>
          </a:p>
          <a:p>
            <a:pPr algn="just"/>
            <a:r>
              <a:rPr lang="en-US" dirty="0" smtClean="0"/>
              <a:t>A system that keeps records of your changes.</a:t>
            </a:r>
            <a:endParaRPr lang="en-US" dirty="0"/>
          </a:p>
          <a:p>
            <a:pPr algn="just"/>
            <a:r>
              <a:rPr lang="en-US" dirty="0" smtClean="0"/>
              <a:t>Allows for collaborative development.</a:t>
            </a:r>
          </a:p>
          <a:p>
            <a:pPr algn="just"/>
            <a:r>
              <a:rPr lang="en-US" dirty="0" smtClean="0"/>
              <a:t>Allows you to know who made what changes and when.</a:t>
            </a:r>
          </a:p>
          <a:p>
            <a:pPr algn="just"/>
            <a:r>
              <a:rPr lang="en-US" dirty="0" smtClean="0"/>
              <a:t>Allows you to revert any changes and go back to previous state.</a:t>
            </a:r>
            <a:endParaRPr lang="en-US" dirty="0"/>
          </a:p>
          <a:p>
            <a:pPr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 fontAlgn="base">
              <a:buNone/>
            </a:pPr>
            <a:r>
              <a:rPr lang="en-US" b="1" dirty="0" smtClean="0"/>
              <a:t> </a:t>
            </a:r>
            <a:endParaRPr lang="en-US" sz="14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WHAT IS GIT?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18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152" y="1241443"/>
            <a:ext cx="4157715" cy="50168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are two types of VCS:</a:t>
            </a:r>
          </a:p>
          <a:p>
            <a:pPr lvl="0"/>
            <a:r>
              <a:rPr lang="en-US" dirty="0"/>
              <a:t>Centralized Version Control System (CVCS)</a:t>
            </a:r>
          </a:p>
          <a:p>
            <a:pPr lvl="0"/>
            <a:r>
              <a:rPr lang="en-US" dirty="0"/>
              <a:t>Distributed Version Control System (DVCS)</a:t>
            </a:r>
          </a:p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is a DVCS.</a:t>
            </a:r>
            <a:endParaRPr lang="en-US" dirty="0"/>
          </a:p>
          <a:p>
            <a:pPr marL="0" indent="0" fontAlgn="base">
              <a:buNone/>
            </a:pPr>
            <a:r>
              <a:rPr lang="en-US" b="1" dirty="0" smtClean="0"/>
              <a:t> </a:t>
            </a:r>
            <a:endParaRPr lang="en-US" sz="14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WHAT IS GIT?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868" y="1128156"/>
            <a:ext cx="4668115" cy="526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87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188" y="653144"/>
            <a:ext cx="7591033" cy="46788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Freestyle Script" panose="030804020302050B0404" pitchFamily="66" charset="0"/>
              </a:rPr>
              <a:t>ENOUPH OF THEORY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2000" b="1" dirty="0" smtClean="0">
                <a:latin typeface="Freestyle Script" panose="030804020302050B0404" pitchFamily="66" charset="0"/>
              </a:rPr>
              <a:t>				</a:t>
            </a:r>
          </a:p>
          <a:p>
            <a:pPr marL="0" indent="0">
              <a:buNone/>
            </a:pPr>
            <a:r>
              <a:rPr lang="en-US" sz="2000" b="1" dirty="0">
                <a:latin typeface="Freestyle Script" panose="030804020302050B0404" pitchFamily="66" charset="0"/>
              </a:rPr>
              <a:t>	</a:t>
            </a:r>
            <a:r>
              <a:rPr lang="en-US" sz="2000" b="1" dirty="0" smtClean="0">
                <a:latin typeface="Freestyle Script" panose="030804020302050B0404" pitchFamily="66" charset="0"/>
              </a:rPr>
              <a:t>					</a:t>
            </a:r>
          </a:p>
          <a:p>
            <a:pPr marL="0" indent="0">
              <a:buNone/>
            </a:pPr>
            <a:r>
              <a:rPr lang="en-US" sz="2000" b="1" dirty="0">
                <a:latin typeface="Freestyle Script" panose="030804020302050B0404" pitchFamily="66" charset="0"/>
              </a:rPr>
              <a:t>	</a:t>
            </a:r>
            <a:r>
              <a:rPr lang="en-US" sz="2000" b="1" dirty="0" smtClean="0">
                <a:latin typeface="Freestyle Script" panose="030804020302050B0404" pitchFamily="66" charset="0"/>
              </a:rPr>
              <a:t>					LETS GET STARTED…</a:t>
            </a:r>
            <a:endParaRPr lang="en-US" sz="2000" b="1" dirty="0">
              <a:latin typeface="Freestyle Script" panose="030804020302050B0404" pitchFamily="66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>
              <a:buFont typeface="Arial" panose="020B0604020202020204" pitchFamily="34" charset="0"/>
              <a:buChar char="•"/>
            </a:pPr>
            <a:endParaRPr lang="en-US" sz="1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710" y="3610099"/>
            <a:ext cx="3808569" cy="27289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344" y="1033148"/>
            <a:ext cx="3888281" cy="236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12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188" y="1230938"/>
            <a:ext cx="7591033" cy="41010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Install </a:t>
            </a:r>
            <a:r>
              <a:rPr lang="en-US" sz="2400" dirty="0" err="1" smtClean="0"/>
              <a:t>git</a:t>
            </a:r>
            <a:r>
              <a:rPr lang="en-US" sz="2400" dirty="0" smtClean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Linux (</a:t>
            </a:r>
            <a:r>
              <a:rPr lang="en-US" b="1" dirty="0" err="1" smtClean="0"/>
              <a:t>Debian</a:t>
            </a:r>
            <a:r>
              <a:rPr lang="en-US" b="1" dirty="0" smtClean="0"/>
              <a:t>)</a:t>
            </a:r>
          </a:p>
          <a:p>
            <a:pPr marL="173038" indent="0">
              <a:buNone/>
            </a:pPr>
            <a:r>
              <a:rPr lang="en-US" dirty="0" smtClean="0"/>
              <a:t>- Command: </a:t>
            </a:r>
            <a:r>
              <a:rPr lang="en-US" b="1" dirty="0" err="1" smtClean="0"/>
              <a:t>sudo</a:t>
            </a:r>
            <a:r>
              <a:rPr lang="en-US" b="1" dirty="0" smtClean="0"/>
              <a:t> apt-get install </a:t>
            </a:r>
            <a:r>
              <a:rPr lang="en-US" b="1" dirty="0" err="1" smtClean="0"/>
              <a:t>git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Linux (Fedora)</a:t>
            </a:r>
          </a:p>
          <a:p>
            <a:pPr marL="285750" indent="-119063">
              <a:buNone/>
            </a:pPr>
            <a:r>
              <a:rPr lang="en-US" dirty="0" smtClean="0"/>
              <a:t>- Command: </a:t>
            </a:r>
            <a:r>
              <a:rPr lang="en-US" b="1" dirty="0" err="1" smtClean="0"/>
              <a:t>sudo</a:t>
            </a:r>
            <a:r>
              <a:rPr lang="en-US" b="1" dirty="0" smtClean="0"/>
              <a:t> yum </a:t>
            </a:r>
            <a:r>
              <a:rPr lang="en-US" b="1" dirty="0"/>
              <a:t>install </a:t>
            </a:r>
            <a:r>
              <a:rPr lang="en-US" b="1" dirty="0" err="1" smtClean="0"/>
              <a:t>git</a:t>
            </a:r>
            <a:endParaRPr lang="en-US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Mac</a:t>
            </a:r>
          </a:p>
          <a:p>
            <a:pPr marL="166687" indent="0">
              <a:buNone/>
            </a:pPr>
            <a:r>
              <a:rPr lang="en-US" dirty="0" smtClean="0"/>
              <a:t>- https</a:t>
            </a:r>
            <a:r>
              <a:rPr lang="en-US" dirty="0"/>
              <a:t>://</a:t>
            </a:r>
            <a:r>
              <a:rPr lang="en-US" dirty="0" smtClean="0"/>
              <a:t>git-scm.com/download/mac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Windows</a:t>
            </a:r>
          </a:p>
          <a:p>
            <a:pPr marL="285750" indent="-119063">
              <a:buNone/>
            </a:pPr>
            <a:r>
              <a:rPr lang="en-US" dirty="0" smtClean="0"/>
              <a:t>- https</a:t>
            </a:r>
            <a:r>
              <a:rPr lang="en-US" dirty="0"/>
              <a:t>://git-scm.com/download/win</a:t>
            </a:r>
            <a:endParaRPr lang="en-US" dirty="0" smtClean="0"/>
          </a:p>
          <a:p>
            <a:pPr marL="0" indent="0">
              <a:buNone/>
            </a:pP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>
              <a:buFont typeface="Arial" panose="020B0604020202020204" pitchFamily="34" charset="0"/>
              <a:buChar char="•"/>
            </a:pPr>
            <a:endParaRPr lang="en-US" sz="14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GIT INSTALLATION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14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188" y="1076563"/>
            <a:ext cx="7591033" cy="15241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Create GitHub account: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www.github.com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Free for public repositories</a:t>
            </a:r>
          </a:p>
          <a:p>
            <a:pPr marL="285750" indent="-119063">
              <a:buNone/>
            </a:pPr>
            <a:endParaRPr lang="en-US" dirty="0" smtClean="0"/>
          </a:p>
          <a:p>
            <a:pPr marL="0" indent="0">
              <a:buNone/>
            </a:pP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>
              <a:buFont typeface="Arial" panose="020B0604020202020204" pitchFamily="34" charset="0"/>
              <a:buChar char="•"/>
            </a:pPr>
            <a:endParaRPr lang="en-US" sz="14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GITHUB ACCOUNT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488" y="2519053"/>
            <a:ext cx="6451023" cy="391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0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191" y="150293"/>
            <a:ext cx="7591033" cy="591799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First-time </a:t>
            </a:r>
            <a:r>
              <a:rPr lang="en-US" sz="1400" dirty="0" err="1"/>
              <a:t>git</a:t>
            </a:r>
            <a:r>
              <a:rPr lang="en-US" sz="1400" dirty="0"/>
              <a:t> setup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1400" dirty="0"/>
              <a:t>Create a </a:t>
            </a:r>
            <a:r>
              <a:rPr lang="en-US" sz="1400" dirty="0" smtClean="0"/>
              <a:t>repository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Cloning a repository</a:t>
            </a:r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dirty="0" smtClean="0"/>
              <a:t>Create </a:t>
            </a:r>
            <a:r>
              <a:rPr lang="en-US" sz="1400" dirty="0"/>
              <a:t>a new branch and switch to it:</a:t>
            </a: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When </a:t>
            </a:r>
            <a:r>
              <a:rPr lang="en-US" sz="1400" dirty="0"/>
              <a:t>you've made changes to some </a:t>
            </a:r>
            <a:r>
              <a:rPr lang="en-US" sz="1400" dirty="0" smtClean="0"/>
              <a:t>files or create new one, </a:t>
            </a:r>
            <a:r>
              <a:rPr lang="en-US" sz="1400" dirty="0"/>
              <a:t>you can run </a:t>
            </a:r>
            <a:r>
              <a:rPr lang="en-US" sz="1400" dirty="0" smtClean="0"/>
              <a:t>‘</a:t>
            </a:r>
            <a:r>
              <a:rPr lang="en-US" sz="1400" b="1" dirty="0" err="1" smtClean="0"/>
              <a:t>git</a:t>
            </a:r>
            <a:r>
              <a:rPr lang="en-US" sz="1400" b="1" dirty="0" smtClean="0"/>
              <a:t> status’ </a:t>
            </a:r>
            <a:r>
              <a:rPr lang="en-US" sz="1400" dirty="0"/>
              <a:t>to see what will happen on commit. You'll notice a list of modified files, and a message</a:t>
            </a:r>
            <a:r>
              <a:rPr lang="en-US" sz="1400" dirty="0" smtClean="0"/>
              <a:t>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55" y="2244943"/>
            <a:ext cx="1102919" cy="2852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55" y="1212146"/>
            <a:ext cx="4834434" cy="3395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55" y="1543865"/>
            <a:ext cx="4834434" cy="3564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55" y="3016904"/>
            <a:ext cx="4634725" cy="276700"/>
          </a:xfrm>
          <a:prstGeom prst="rect">
            <a:avLst/>
          </a:prstGeom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" y="1390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04800" y="16630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805" y="4785756"/>
            <a:ext cx="7862745" cy="17456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0255" y="3750713"/>
            <a:ext cx="2456706" cy="293737"/>
          </a:xfrm>
          <a:prstGeom prst="rect">
            <a:avLst/>
          </a:prstGeom>
        </p:spPr>
      </p:pic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802559"/>
          </a:xfrm>
        </p:spPr>
        <p:txBody>
          <a:bodyPr/>
          <a:lstStyle/>
          <a:p>
            <a:pPr algn="ctr"/>
            <a:r>
              <a:rPr lang="en-US" dirty="0" smtClean="0"/>
              <a:t>BASIC COMMANDS OF 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9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191" y="150292"/>
            <a:ext cx="8362928" cy="621488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After </a:t>
            </a:r>
            <a:r>
              <a:rPr lang="en-US" dirty="0"/>
              <a:t>making changes to the working tree, and before running the </a:t>
            </a:r>
            <a:r>
              <a:rPr lang="en-US" dirty="0" smtClean="0"/>
              <a:t>commit command</a:t>
            </a:r>
            <a:r>
              <a:rPr lang="en-US" dirty="0"/>
              <a:t>, you must use </a:t>
            </a:r>
            <a:r>
              <a:rPr lang="en-US" b="1" dirty="0" smtClean="0"/>
              <a:t>add</a:t>
            </a:r>
            <a:r>
              <a:rPr lang="en-US" b="1" dirty="0"/>
              <a:t> command </a:t>
            </a:r>
            <a:r>
              <a:rPr lang="en-US" dirty="0"/>
              <a:t>to add any new or modified files to the index.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 </a:t>
            </a:r>
            <a:r>
              <a:rPr lang="en-US" b="1" dirty="0"/>
              <a:t>commit</a:t>
            </a:r>
            <a:r>
              <a:rPr lang="en-US" dirty="0"/>
              <a:t> changes use command: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buNone/>
            </a:pPr>
            <a:endParaRPr lang="en-US" b="1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b="1" dirty="0" smtClean="0"/>
              <a:t>Push. </a:t>
            </a:r>
            <a:r>
              <a:rPr lang="en-US" dirty="0" smtClean="0"/>
              <a:t>This </a:t>
            </a:r>
            <a:r>
              <a:rPr lang="en-US" dirty="0"/>
              <a:t>command transfers commits from your local repository to your remote repository.</a:t>
            </a:r>
            <a:endParaRPr lang="en-US" dirty="0"/>
          </a:p>
          <a:p>
            <a:pPr marL="0" indent="0">
              <a:buNone/>
            </a:pPr>
            <a:endParaRPr lang="en-US" b="1" dirty="0" smtClean="0"/>
          </a:p>
          <a:p>
            <a:pPr marL="0" indent="0" algn="just">
              <a:buNone/>
            </a:pPr>
            <a:r>
              <a:rPr lang="en-US" b="1" dirty="0" smtClean="0"/>
              <a:t>Pull. </a:t>
            </a:r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dirty="0" err="1"/>
              <a:t>git</a:t>
            </a:r>
            <a:r>
              <a:rPr lang="en-US" b="1" dirty="0"/>
              <a:t> pull</a:t>
            </a:r>
            <a:r>
              <a:rPr lang="en-US" dirty="0"/>
              <a:t> command fetches changes from a remote repository to a local repository. It merges upstream changes in your local repository, which is a common task in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based </a:t>
            </a:r>
            <a:r>
              <a:rPr lang="en-US" dirty="0"/>
              <a:t>collaborations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" y="1390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04800" y="16630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72" y="1165731"/>
            <a:ext cx="1692417" cy="2860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772" y="1488796"/>
            <a:ext cx="4484332" cy="126164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596" y="3257732"/>
            <a:ext cx="7684909" cy="8374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646" y="4714891"/>
            <a:ext cx="2072429" cy="2492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46" y="6118033"/>
            <a:ext cx="1817201" cy="247140"/>
          </a:xfrm>
          <a:prstGeom prst="rect">
            <a:avLst/>
          </a:prstGeom>
        </p:spPr>
      </p:pic>
      <p:sp>
        <p:nvSpPr>
          <p:cNvPr id="11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645789"/>
          </a:xfrm>
        </p:spPr>
        <p:txBody>
          <a:bodyPr/>
          <a:lstStyle/>
          <a:p>
            <a:pPr algn="ctr"/>
            <a:r>
              <a:rPr lang="en-US" dirty="0" smtClean="0"/>
              <a:t>BASIC COMMANDS OF 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32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pam_PPT_Template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dirty="0" err="1">
            <a:solidFill>
              <a:srgbClr val="444444"/>
            </a:solidFill>
            <a:latin typeface="Trebuchet MS"/>
            <a:cs typeface="Trebuchet M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EPAM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FFFFFF"/>
      </a:hlink>
      <a:folHlink>
        <a:srgbClr val="FFFFF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5E3C081-4081-47AD-A9A6-9F18F525DA1D}">
  <ds:schemaRefs>
    <ds:schemaRef ds:uri="http://schemas.microsoft.com/office/2006/documentManagement/types"/>
    <ds:schemaRef ds:uri="http://purl.org/dc/elements/1.1/"/>
    <ds:schemaRef ds:uri="http://purl.org/dc/terms/"/>
    <ds:schemaRef ds:uri="http://www.w3.org/XML/1998/namespace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schemas.microsoft.com/sharepoint/v3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49668</TotalTime>
  <Words>460</Words>
  <Application>Microsoft Office PowerPoint</Application>
  <PresentationFormat>On-screen Show (4:3)</PresentationFormat>
  <Paragraphs>181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ＭＳ Ｐゴシック</vt:lpstr>
      <vt:lpstr>Arial</vt:lpstr>
      <vt:lpstr>Arial Black</vt:lpstr>
      <vt:lpstr>Calibri</vt:lpstr>
      <vt:lpstr>Freestyle Script</vt:lpstr>
      <vt:lpstr>Lucida Grande</vt:lpstr>
      <vt:lpstr>Trebuchet MS</vt:lpstr>
      <vt:lpstr>Epam_PPT_Template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Canning</dc:creator>
  <cp:lastModifiedBy>Vira Vitanska</cp:lastModifiedBy>
  <cp:revision>1213</cp:revision>
  <cp:lastPrinted>2014-07-09T13:30:36Z</cp:lastPrinted>
  <dcterms:created xsi:type="dcterms:W3CDTF">2014-07-08T13:27:24Z</dcterms:created>
  <dcterms:modified xsi:type="dcterms:W3CDTF">2018-08-20T14:50:46Z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