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E93D-18B5-4B62-8911-BD6347E26FAA}" type="datetimeFigureOut">
              <a:rPr lang="es-ES" smtClean="0"/>
              <a:pPr/>
              <a:t>28/10/2025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395536" y="404664"/>
            <a:ext cx="8208912" cy="50373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 redondeado"/>
          <p:cNvSpPr/>
          <p:nvPr/>
        </p:nvSpPr>
        <p:spPr>
          <a:xfrm>
            <a:off x="2411760" y="2921770"/>
            <a:ext cx="1944216" cy="2160240"/>
          </a:xfrm>
          <a:prstGeom prst="roundRect">
            <a:avLst>
              <a:gd name="adj" fmla="val 6180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Rectángulo redondeado"/>
          <p:cNvSpPr/>
          <p:nvPr/>
        </p:nvSpPr>
        <p:spPr>
          <a:xfrm>
            <a:off x="755576" y="761530"/>
            <a:ext cx="3600400" cy="1800200"/>
          </a:xfrm>
          <a:prstGeom prst="roundRect">
            <a:avLst>
              <a:gd name="adj" fmla="val 6180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6948264" y="184165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rgbClr val="0070C0"/>
                </a:solidFill>
              </a:rPr>
              <a:t>Language:</a:t>
            </a:r>
          </a:p>
          <a:p>
            <a:pPr algn="ctr"/>
            <a:r>
              <a:rPr lang="es-ES" sz="1400"/>
              <a:t>C++ 11</a:t>
            </a:r>
          </a:p>
        </p:txBody>
      </p:sp>
      <p:sp>
        <p:nvSpPr>
          <p:cNvPr id="6" name="5 Rectángulo redondeado"/>
          <p:cNvSpPr/>
          <p:nvPr/>
        </p:nvSpPr>
        <p:spPr>
          <a:xfrm>
            <a:off x="5148064" y="184165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err="1">
                <a:solidFill>
                  <a:srgbClr val="0070C0"/>
                </a:solidFill>
              </a:rPr>
              <a:t>Compiler</a:t>
            </a:r>
            <a:r>
              <a:rPr lang="es-ES" sz="120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err="1"/>
              <a:t>gcc</a:t>
            </a:r>
            <a:r>
              <a:rPr lang="es-ES" sz="1400"/>
              <a:t> 15.2.0</a:t>
            </a:r>
          </a:p>
        </p:txBody>
      </p:sp>
      <p:sp>
        <p:nvSpPr>
          <p:cNvPr id="7" name="6 Rectángulo redondeado"/>
          <p:cNvSpPr/>
          <p:nvPr/>
        </p:nvSpPr>
        <p:spPr>
          <a:xfrm>
            <a:off x="2771800" y="184165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rgbClr val="0070C0"/>
                </a:solidFill>
              </a:rPr>
              <a:t>Graphics:</a:t>
            </a:r>
          </a:p>
          <a:p>
            <a:pPr algn="ctr"/>
            <a:r>
              <a:rPr lang="es-ES" sz="1400"/>
              <a:t>OpenGL 3.0</a:t>
            </a:r>
          </a:p>
        </p:txBody>
      </p:sp>
      <p:sp>
        <p:nvSpPr>
          <p:cNvPr id="9" name="8 Rectángulo redondeado"/>
          <p:cNvSpPr/>
          <p:nvPr/>
        </p:nvSpPr>
        <p:spPr>
          <a:xfrm>
            <a:off x="2771800" y="1049562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rgbClr val="0070C0"/>
                </a:solidFill>
              </a:rPr>
              <a:t>System:</a:t>
            </a:r>
          </a:p>
          <a:p>
            <a:pPr algn="ctr"/>
            <a:r>
              <a:rPr lang="es-ES" sz="1400"/>
              <a:t>SDL2 2.32.10</a:t>
            </a:r>
          </a:p>
        </p:txBody>
      </p:sp>
      <p:sp>
        <p:nvSpPr>
          <p:cNvPr id="10" name="9 Rectángulo redondeado"/>
          <p:cNvSpPr/>
          <p:nvPr/>
        </p:nvSpPr>
        <p:spPr>
          <a:xfrm>
            <a:off x="2699792" y="3785866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err="1">
                <a:solidFill>
                  <a:srgbClr val="0070C0"/>
                </a:solidFill>
              </a:rPr>
              <a:t>Images</a:t>
            </a:r>
            <a:r>
              <a:rPr lang="es-ES" sz="120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err="1"/>
              <a:t>libpng</a:t>
            </a:r>
            <a:r>
              <a:rPr lang="es-ES" sz="1400"/>
              <a:t> 1.6.50</a:t>
            </a:r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4433938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rgbClr val="0070C0"/>
                </a:solidFill>
              </a:rPr>
              <a:t>File dialogs:</a:t>
            </a:r>
          </a:p>
          <a:p>
            <a:pPr algn="ctr"/>
            <a:r>
              <a:rPr lang="es-ES" sz="1400"/>
              <a:t>osdialog</a:t>
            </a:r>
          </a:p>
        </p:txBody>
      </p:sp>
      <p:sp>
        <p:nvSpPr>
          <p:cNvPr id="12" name="11 Rectángulo redondeado"/>
          <p:cNvSpPr/>
          <p:nvPr/>
        </p:nvSpPr>
        <p:spPr>
          <a:xfrm>
            <a:off x="971600" y="184165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err="1">
                <a:solidFill>
                  <a:srgbClr val="0070C0"/>
                </a:solidFill>
              </a:rPr>
              <a:t>Graphics</a:t>
            </a:r>
            <a:r>
              <a:rPr lang="es-ES" sz="1200">
                <a:solidFill>
                  <a:srgbClr val="0070C0"/>
                </a:solidFill>
              </a:rPr>
              <a:t>:</a:t>
            </a:r>
          </a:p>
          <a:p>
            <a:pPr algn="ctr"/>
            <a:r>
              <a:rPr lang="es-ES" sz="1400" err="1"/>
              <a:t>glad</a:t>
            </a:r>
            <a:r>
              <a:rPr lang="es-ES" sz="1400"/>
              <a:t> 0.1.35</a:t>
            </a:r>
          </a:p>
        </p:txBody>
      </p:sp>
      <p:sp>
        <p:nvSpPr>
          <p:cNvPr id="13" name="12 Rectángulo redondeado"/>
          <p:cNvSpPr/>
          <p:nvPr/>
        </p:nvSpPr>
        <p:spPr>
          <a:xfrm>
            <a:off x="2699792" y="313779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rgbClr val="0070C0"/>
                </a:solidFill>
              </a:rPr>
              <a:t>XML:</a:t>
            </a:r>
          </a:p>
          <a:p>
            <a:pPr algn="ctr"/>
            <a:r>
              <a:rPr lang="es-ES" sz="1400"/>
              <a:t>tinyxml2</a:t>
            </a:r>
          </a:p>
        </p:txBody>
      </p:sp>
      <p:sp>
        <p:nvSpPr>
          <p:cNvPr id="22" name="21 Rectángulo redondeado"/>
          <p:cNvSpPr/>
          <p:nvPr/>
        </p:nvSpPr>
        <p:spPr>
          <a:xfrm>
            <a:off x="971600" y="1049562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>
                <a:solidFill>
                  <a:srgbClr val="0070C0"/>
                </a:solidFill>
              </a:rPr>
              <a:t>GUI:</a:t>
            </a:r>
          </a:p>
          <a:p>
            <a:pPr algn="ctr"/>
            <a:r>
              <a:rPr lang="es-ES" sz="1400" err="1"/>
              <a:t>imgui</a:t>
            </a:r>
            <a:r>
              <a:rPr lang="es-ES" sz="1400"/>
              <a:t> 1.83</a:t>
            </a:r>
          </a:p>
        </p:txBody>
      </p:sp>
      <p:cxnSp>
        <p:nvCxnSpPr>
          <p:cNvPr id="26" name="25 Conector recto de flecha"/>
          <p:cNvCxnSpPr>
            <a:stCxn id="6" idx="3"/>
            <a:endCxn id="4" idx="1"/>
          </p:cNvCxnSpPr>
          <p:nvPr/>
        </p:nvCxnSpPr>
        <p:spPr>
          <a:xfrm>
            <a:off x="6444208" y="2054499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45 Conector recto de flecha"/>
          <p:cNvCxnSpPr>
            <a:stCxn id="22" idx="3"/>
            <a:endCxn id="9" idx="1"/>
          </p:cNvCxnSpPr>
          <p:nvPr/>
        </p:nvCxnSpPr>
        <p:spPr>
          <a:xfrm>
            <a:off x="2267744" y="1262411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267744" y="1409602"/>
            <a:ext cx="504056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12" idx="3"/>
            <a:endCxn id="7" idx="1"/>
          </p:cNvCxnSpPr>
          <p:nvPr/>
        </p:nvCxnSpPr>
        <p:spPr>
          <a:xfrm>
            <a:off x="2267744" y="2054499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/>
          <p:nvPr/>
        </p:nvCxnSpPr>
        <p:spPr>
          <a:xfrm>
            <a:off x="4067944" y="1265586"/>
            <a:ext cx="1440160" cy="576064"/>
          </a:xfrm>
          <a:prstGeom prst="bentConnector3">
            <a:avLst>
              <a:gd name="adj1" fmla="val 9997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7" idx="3"/>
            <a:endCxn id="6" idx="1"/>
          </p:cNvCxnSpPr>
          <p:nvPr/>
        </p:nvCxnSpPr>
        <p:spPr>
          <a:xfrm>
            <a:off x="4067944" y="205449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Forma"/>
          <p:cNvCxnSpPr>
            <a:stCxn id="13" idx="3"/>
          </p:cNvCxnSpPr>
          <p:nvPr/>
        </p:nvCxnSpPr>
        <p:spPr>
          <a:xfrm flipV="1">
            <a:off x="3995936" y="2273698"/>
            <a:ext cx="1512168" cy="1076945"/>
          </a:xfrm>
          <a:prstGeom prst="bentConnector3">
            <a:avLst>
              <a:gd name="adj1" fmla="val 1000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Forma"/>
          <p:cNvCxnSpPr>
            <a:stCxn id="10" idx="3"/>
            <a:endCxn id="6" idx="2"/>
          </p:cNvCxnSpPr>
          <p:nvPr/>
        </p:nvCxnSpPr>
        <p:spPr>
          <a:xfrm flipV="1">
            <a:off x="3995936" y="2267348"/>
            <a:ext cx="1800200" cy="173136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Forma"/>
          <p:cNvCxnSpPr>
            <a:stCxn id="11" idx="3"/>
          </p:cNvCxnSpPr>
          <p:nvPr/>
        </p:nvCxnSpPr>
        <p:spPr>
          <a:xfrm flipV="1">
            <a:off x="3995936" y="2273698"/>
            <a:ext cx="2088232" cy="237308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Presentación en pantalla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de Office</vt:lpstr>
      <vt:lpstr>Presentación de PowerPoint</vt:lpstr>
    </vt:vector>
  </TitlesOfParts>
  <Company>http://www.centor.mx.gd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javi</cp:lastModifiedBy>
  <cp:revision>15</cp:revision>
  <dcterms:created xsi:type="dcterms:W3CDTF">2021-07-27T11:04:16Z</dcterms:created>
  <dcterms:modified xsi:type="dcterms:W3CDTF">2025-10-28T15:11:21Z</dcterms:modified>
</cp:coreProperties>
</file>