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404050" cy="22682200"/>
  <p:notesSz cx="9144000" cy="6858000"/>
  <p:defaultTextStyle>
    <a:defPPr>
      <a:defRPr lang="es-ES"/>
    </a:defPPr>
    <a:lvl1pPr marL="0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73865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47731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21596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95461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69326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43192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1017057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90922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538C"/>
    <a:srgbClr val="4B3D89"/>
    <a:srgbClr val="411A8E"/>
    <a:srgbClr val="61D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32" d="100"/>
          <a:sy n="32" d="100"/>
        </p:scale>
        <p:origin x="-1464" y="-114"/>
      </p:cViewPr>
      <p:guideLst>
        <p:guide orient="horz" pos="7144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4343675" cy="18434367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39477-9CA0-4353-8C38-62D63BF34891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735263" y="514350"/>
            <a:ext cx="36734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B4C9F-4631-4DC4-85D8-D7299B134BA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B4C9F-4631-4DC4-85D8-D7299B134BAC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0304" y="7046185"/>
            <a:ext cx="27543443" cy="486197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860608" y="12853247"/>
            <a:ext cx="22682835" cy="57965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73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4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21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95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69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43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017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90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3254782" y="3003293"/>
            <a:ext cx="25833229" cy="640089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743847" y="3003293"/>
            <a:ext cx="76970870" cy="6400896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59696" y="14575415"/>
            <a:ext cx="27543443" cy="4504937"/>
          </a:xfrm>
        </p:spPr>
        <p:txBody>
          <a:bodyPr anchor="t"/>
          <a:lstStyle>
            <a:lvl1pPr algn="l">
              <a:defRPr sz="138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59696" y="9613686"/>
            <a:ext cx="27543443" cy="4961730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73865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47731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2159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954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6932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4319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101705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9092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743846" y="17505198"/>
            <a:ext cx="51402048" cy="49507053"/>
          </a:xfrm>
        </p:spPr>
        <p:txBody>
          <a:bodyPr/>
          <a:lstStyle>
            <a:lvl1pPr>
              <a:defRPr sz="9600"/>
            </a:lvl1pPr>
            <a:lvl2pPr>
              <a:defRPr sz="83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7685960" y="17505198"/>
            <a:ext cx="51402051" cy="49507053"/>
          </a:xfrm>
        </p:spPr>
        <p:txBody>
          <a:bodyPr/>
          <a:lstStyle>
            <a:lvl1pPr>
              <a:defRPr sz="9600"/>
            </a:lvl1pPr>
            <a:lvl2pPr>
              <a:defRPr sz="83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20203" y="908340"/>
            <a:ext cx="29163645" cy="378036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20203" y="5077244"/>
            <a:ext cx="14317416" cy="2115954"/>
          </a:xfrm>
        </p:spPr>
        <p:txBody>
          <a:bodyPr anchor="b"/>
          <a:lstStyle>
            <a:lvl1pPr marL="0" indent="0">
              <a:buNone/>
              <a:defRPr sz="8300" b="1"/>
            </a:lvl1pPr>
            <a:lvl2pPr marL="1573865" indent="0">
              <a:buNone/>
              <a:defRPr sz="6900" b="1"/>
            </a:lvl2pPr>
            <a:lvl3pPr marL="3147731" indent="0">
              <a:buNone/>
              <a:defRPr sz="6200" b="1"/>
            </a:lvl3pPr>
            <a:lvl4pPr marL="4721596" indent="0">
              <a:buNone/>
              <a:defRPr sz="5500" b="1"/>
            </a:lvl4pPr>
            <a:lvl5pPr marL="6295461" indent="0">
              <a:buNone/>
              <a:defRPr sz="5500" b="1"/>
            </a:lvl5pPr>
            <a:lvl6pPr marL="7869326" indent="0">
              <a:buNone/>
              <a:defRPr sz="5500" b="1"/>
            </a:lvl6pPr>
            <a:lvl7pPr marL="9443192" indent="0">
              <a:buNone/>
              <a:defRPr sz="5500" b="1"/>
            </a:lvl7pPr>
            <a:lvl8pPr marL="11017057" indent="0">
              <a:buNone/>
              <a:defRPr sz="5500" b="1"/>
            </a:lvl8pPr>
            <a:lvl9pPr marL="12590922" indent="0">
              <a:buNone/>
              <a:defRPr sz="5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620203" y="7193198"/>
            <a:ext cx="14317416" cy="13068519"/>
          </a:xfrm>
        </p:spPr>
        <p:txBody>
          <a:bodyPr/>
          <a:lstStyle>
            <a:lvl1pPr>
              <a:defRPr sz="83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6460809" y="5077244"/>
            <a:ext cx="14323040" cy="2115954"/>
          </a:xfrm>
        </p:spPr>
        <p:txBody>
          <a:bodyPr anchor="b"/>
          <a:lstStyle>
            <a:lvl1pPr marL="0" indent="0">
              <a:buNone/>
              <a:defRPr sz="8300" b="1"/>
            </a:lvl1pPr>
            <a:lvl2pPr marL="1573865" indent="0">
              <a:buNone/>
              <a:defRPr sz="6900" b="1"/>
            </a:lvl2pPr>
            <a:lvl3pPr marL="3147731" indent="0">
              <a:buNone/>
              <a:defRPr sz="6200" b="1"/>
            </a:lvl3pPr>
            <a:lvl4pPr marL="4721596" indent="0">
              <a:buNone/>
              <a:defRPr sz="5500" b="1"/>
            </a:lvl4pPr>
            <a:lvl5pPr marL="6295461" indent="0">
              <a:buNone/>
              <a:defRPr sz="5500" b="1"/>
            </a:lvl5pPr>
            <a:lvl6pPr marL="7869326" indent="0">
              <a:buNone/>
              <a:defRPr sz="5500" b="1"/>
            </a:lvl6pPr>
            <a:lvl7pPr marL="9443192" indent="0">
              <a:buNone/>
              <a:defRPr sz="5500" b="1"/>
            </a:lvl7pPr>
            <a:lvl8pPr marL="11017057" indent="0">
              <a:buNone/>
              <a:defRPr sz="5500" b="1"/>
            </a:lvl8pPr>
            <a:lvl9pPr marL="12590922" indent="0">
              <a:buNone/>
              <a:defRPr sz="5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6460809" y="7193198"/>
            <a:ext cx="14323040" cy="13068519"/>
          </a:xfrm>
        </p:spPr>
        <p:txBody>
          <a:bodyPr/>
          <a:lstStyle>
            <a:lvl1pPr>
              <a:defRPr sz="83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20204" y="903087"/>
            <a:ext cx="10660709" cy="3843373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669083" y="903089"/>
            <a:ext cx="18114764" cy="19358629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3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20204" y="4746462"/>
            <a:ext cx="10660709" cy="15515257"/>
          </a:xfrm>
        </p:spPr>
        <p:txBody>
          <a:bodyPr/>
          <a:lstStyle>
            <a:lvl1pPr marL="0" indent="0">
              <a:buNone/>
              <a:defRPr sz="4800"/>
            </a:lvl1pPr>
            <a:lvl2pPr marL="1573865" indent="0">
              <a:buNone/>
              <a:defRPr sz="4100"/>
            </a:lvl2pPr>
            <a:lvl3pPr marL="3147731" indent="0">
              <a:buNone/>
              <a:defRPr sz="3400"/>
            </a:lvl3pPr>
            <a:lvl4pPr marL="4721596" indent="0">
              <a:buNone/>
              <a:defRPr sz="3100"/>
            </a:lvl4pPr>
            <a:lvl5pPr marL="6295461" indent="0">
              <a:buNone/>
              <a:defRPr sz="3100"/>
            </a:lvl5pPr>
            <a:lvl6pPr marL="7869326" indent="0">
              <a:buNone/>
              <a:defRPr sz="3100"/>
            </a:lvl6pPr>
            <a:lvl7pPr marL="9443192" indent="0">
              <a:buNone/>
              <a:defRPr sz="3100"/>
            </a:lvl7pPr>
            <a:lvl8pPr marL="11017057" indent="0">
              <a:buNone/>
              <a:defRPr sz="3100"/>
            </a:lvl8pPr>
            <a:lvl9pPr marL="12590922" indent="0">
              <a:buNone/>
              <a:defRPr sz="3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51421" y="15877540"/>
            <a:ext cx="19442430" cy="1874433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351421" y="2026697"/>
            <a:ext cx="19442430" cy="13609320"/>
          </a:xfrm>
        </p:spPr>
        <p:txBody>
          <a:bodyPr/>
          <a:lstStyle>
            <a:lvl1pPr marL="0" indent="0">
              <a:buNone/>
              <a:defRPr sz="11000"/>
            </a:lvl1pPr>
            <a:lvl2pPr marL="1573865" indent="0">
              <a:buNone/>
              <a:defRPr sz="9600"/>
            </a:lvl2pPr>
            <a:lvl3pPr marL="3147731" indent="0">
              <a:buNone/>
              <a:defRPr sz="8300"/>
            </a:lvl3pPr>
            <a:lvl4pPr marL="4721596" indent="0">
              <a:buNone/>
              <a:defRPr sz="6900"/>
            </a:lvl4pPr>
            <a:lvl5pPr marL="6295461" indent="0">
              <a:buNone/>
              <a:defRPr sz="6900"/>
            </a:lvl5pPr>
            <a:lvl6pPr marL="7869326" indent="0">
              <a:buNone/>
              <a:defRPr sz="6900"/>
            </a:lvl6pPr>
            <a:lvl7pPr marL="9443192" indent="0">
              <a:buNone/>
              <a:defRPr sz="6900"/>
            </a:lvl7pPr>
            <a:lvl8pPr marL="11017057" indent="0">
              <a:buNone/>
              <a:defRPr sz="6900"/>
            </a:lvl8pPr>
            <a:lvl9pPr marL="12590922" indent="0">
              <a:buNone/>
              <a:defRPr sz="69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351421" y="17751973"/>
            <a:ext cx="19442430" cy="2662007"/>
          </a:xfrm>
        </p:spPr>
        <p:txBody>
          <a:bodyPr/>
          <a:lstStyle>
            <a:lvl1pPr marL="0" indent="0">
              <a:buNone/>
              <a:defRPr sz="4800"/>
            </a:lvl1pPr>
            <a:lvl2pPr marL="1573865" indent="0">
              <a:buNone/>
              <a:defRPr sz="4100"/>
            </a:lvl2pPr>
            <a:lvl3pPr marL="3147731" indent="0">
              <a:buNone/>
              <a:defRPr sz="3400"/>
            </a:lvl3pPr>
            <a:lvl4pPr marL="4721596" indent="0">
              <a:buNone/>
              <a:defRPr sz="3100"/>
            </a:lvl4pPr>
            <a:lvl5pPr marL="6295461" indent="0">
              <a:buNone/>
              <a:defRPr sz="3100"/>
            </a:lvl5pPr>
            <a:lvl6pPr marL="7869326" indent="0">
              <a:buNone/>
              <a:defRPr sz="3100"/>
            </a:lvl6pPr>
            <a:lvl7pPr marL="9443192" indent="0">
              <a:buNone/>
              <a:defRPr sz="3100"/>
            </a:lvl7pPr>
            <a:lvl8pPr marL="11017057" indent="0">
              <a:buNone/>
              <a:defRPr sz="3100"/>
            </a:lvl8pPr>
            <a:lvl9pPr marL="12590922" indent="0">
              <a:buNone/>
              <a:defRPr sz="3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620203" y="908340"/>
            <a:ext cx="29163645" cy="3780367"/>
          </a:xfrm>
          <a:prstGeom prst="rect">
            <a:avLst/>
          </a:prstGeom>
        </p:spPr>
        <p:txBody>
          <a:bodyPr vert="horz" lIns="314773" tIns="157387" rIns="314773" bIns="157387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20203" y="5292515"/>
            <a:ext cx="29163645" cy="14969204"/>
          </a:xfrm>
          <a:prstGeom prst="rect">
            <a:avLst/>
          </a:prstGeom>
        </p:spPr>
        <p:txBody>
          <a:bodyPr vert="horz" lIns="314773" tIns="157387" rIns="314773" bIns="157387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620203" y="21023041"/>
            <a:ext cx="7560945" cy="1207617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FF547-57EE-4DB7-B3B4-1D0D4181B5E6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1071384" y="21023041"/>
            <a:ext cx="10261283" cy="1207617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3222903" y="21023041"/>
            <a:ext cx="7560945" cy="1207617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47731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80399" indent="-1180399" algn="l" defTabSz="31477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57531" indent="-983666" algn="l" defTabSz="314773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34663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508528" indent="-786933" algn="l" defTabSz="3147731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82394" indent="-786933" algn="l" defTabSz="3147731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56259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230124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803990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77855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73865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47731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21596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95461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69326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43192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1017057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90922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44 Grupo"/>
          <p:cNvGrpSpPr/>
          <p:nvPr/>
        </p:nvGrpSpPr>
        <p:grpSpPr>
          <a:xfrm>
            <a:off x="15148984" y="-180023"/>
            <a:ext cx="17255066" cy="13501376"/>
            <a:chOff x="15148984" y="0"/>
            <a:chExt cx="17255066" cy="13501376"/>
          </a:xfrm>
          <a:solidFill>
            <a:srgbClr val="4B3D89"/>
          </a:solidFill>
        </p:grpSpPr>
        <p:sp>
          <p:nvSpPr>
            <p:cNvPr id="41" name="40 Rectángulo"/>
            <p:cNvSpPr/>
            <p:nvPr/>
          </p:nvSpPr>
          <p:spPr>
            <a:xfrm>
              <a:off x="15148984" y="12961307"/>
              <a:ext cx="17255066" cy="54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41 Rectángulo"/>
            <p:cNvSpPr/>
            <p:nvPr/>
          </p:nvSpPr>
          <p:spPr>
            <a:xfrm>
              <a:off x="15148984" y="11881169"/>
              <a:ext cx="17255066" cy="54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42 Rectángulo"/>
            <p:cNvSpPr/>
            <p:nvPr/>
          </p:nvSpPr>
          <p:spPr>
            <a:xfrm>
              <a:off x="15148984" y="10801031"/>
              <a:ext cx="17255066" cy="54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15148984" y="9720893"/>
              <a:ext cx="17255066" cy="54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27 Rectángulo"/>
            <p:cNvSpPr/>
            <p:nvPr/>
          </p:nvSpPr>
          <p:spPr>
            <a:xfrm>
              <a:off x="15148984" y="8640755"/>
              <a:ext cx="17255066" cy="54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15148984" y="7560617"/>
              <a:ext cx="17255066" cy="54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31 Rectángulo"/>
            <p:cNvSpPr/>
            <p:nvPr/>
          </p:nvSpPr>
          <p:spPr>
            <a:xfrm>
              <a:off x="15148984" y="6480479"/>
              <a:ext cx="17255066" cy="54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33 Rectángulo"/>
            <p:cNvSpPr/>
            <p:nvPr/>
          </p:nvSpPr>
          <p:spPr>
            <a:xfrm>
              <a:off x="15148984" y="5400341"/>
              <a:ext cx="17255066" cy="54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34 Rectángulo"/>
            <p:cNvSpPr/>
            <p:nvPr/>
          </p:nvSpPr>
          <p:spPr>
            <a:xfrm>
              <a:off x="15148984" y="4320552"/>
              <a:ext cx="17255066" cy="54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35 Rectángulo"/>
            <p:cNvSpPr/>
            <p:nvPr/>
          </p:nvSpPr>
          <p:spPr>
            <a:xfrm>
              <a:off x="15148984" y="3240414"/>
              <a:ext cx="17255066" cy="54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36 Rectángulo"/>
            <p:cNvSpPr/>
            <p:nvPr/>
          </p:nvSpPr>
          <p:spPr>
            <a:xfrm>
              <a:off x="15148984" y="2160276"/>
              <a:ext cx="17255066" cy="54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15148984" y="1080138"/>
              <a:ext cx="17255066" cy="54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15148984" y="0"/>
              <a:ext cx="17255066" cy="540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8" name="7 Imagen" descr="Vircon32 Seal of Qualit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2876" y="14221468"/>
            <a:ext cx="4320000" cy="4320000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1260116" y="7084770"/>
            <a:ext cx="10801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The Black Hand militia has taken over </a:t>
            </a:r>
            <a:r>
              <a:rPr lang="es-ES" sz="3600" b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Thalassa. Now they dominates this </a:t>
            </a:r>
            <a:r>
              <a:rPr lang="es-ES" sz="3600" b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territory with </a:t>
            </a:r>
            <a:r>
              <a:rPr lang="es-ES" sz="3600" b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soldiers</a:t>
            </a:r>
            <a:r>
              <a:rPr lang="es-ES" sz="3600" b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, defensive turrets, </a:t>
            </a:r>
            <a:r>
              <a:rPr lang="es-ES" sz="3600" b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fighter jets </a:t>
            </a:r>
            <a:r>
              <a:rPr lang="es-ES" sz="3600" b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s-ES" sz="3600" b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helicopters. It is up to you to claim back the land from them.</a:t>
            </a:r>
            <a:endParaRPr lang="es-ES" sz="3600" b="1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J:\Codigo\C++\Vircon32\Emulator\Screenshots\MineSweeper title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2862876" y="908471"/>
            <a:ext cx="8640000" cy="486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9" name="Picture 4" descr="J:\Codigo\C++\Vircon32\Emulator\Screenshots\MineSweeper title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13321657" y="908471"/>
            <a:ext cx="8640000" cy="486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22" name="Picture 4" descr="J:\Codigo\C++\Vircon32\Emulator\Screenshots\MineSweeper title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22862876" y="6660502"/>
            <a:ext cx="8640000" cy="486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23" name="Picture 4" descr="J:\Codigo\C++\Vircon32\Emulator\Screenshots\MineSweeper title.png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13321657" y="6660502"/>
            <a:ext cx="8640000" cy="486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1029" name="Picture 5" descr="J:\Codigo\C++\Vircon32\PhysicalVersions\GamesCommon\Logos and images\Vircon32 Logo compact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480563" y="18760121"/>
            <a:ext cx="3022313" cy="3022313"/>
          </a:xfrm>
          <a:prstGeom prst="rect">
            <a:avLst/>
          </a:prstGeom>
          <a:noFill/>
        </p:spPr>
      </p:pic>
      <p:sp>
        <p:nvSpPr>
          <p:cNvPr id="24" name="23 Rectángulo"/>
          <p:cNvSpPr/>
          <p:nvPr/>
        </p:nvSpPr>
        <p:spPr>
          <a:xfrm>
            <a:off x="14941864" y="17319004"/>
            <a:ext cx="6812673" cy="446343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smtClean="0">
                <a:latin typeface="Arial Narrow" pitchFamily="34" charset="0"/>
              </a:rPr>
              <a:t>Only for use with Vircon32 consoles.</a:t>
            </a:r>
          </a:p>
          <a:p>
            <a:pPr algn="ctr"/>
            <a:r>
              <a:rPr lang="es-ES" sz="6000" b="1" smtClean="0">
                <a:latin typeface="Arial Narrow" pitchFamily="34" charset="0"/>
              </a:rPr>
              <a:t>Not compatible with other systems.</a:t>
            </a:r>
            <a:endParaRPr lang="es-ES" sz="6000" b="1">
              <a:latin typeface="Arial Narrow" pitchFamily="34" charset="0"/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7560922" y="17461882"/>
            <a:ext cx="7380941" cy="3302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i="1" smtClean="0">
                <a:solidFill>
                  <a:schemeClr val="bg2"/>
                </a:solidFill>
              </a:rPr>
              <a:t>CONTAINS ONLY INSTRUCTIONS</a:t>
            </a:r>
          </a:p>
          <a:p>
            <a:pPr algn="ctr"/>
            <a:r>
              <a:rPr lang="es-ES" sz="6600" i="1" smtClean="0">
                <a:solidFill>
                  <a:schemeClr val="bg2"/>
                </a:solidFill>
              </a:rPr>
              <a:t>IN ENGLISH</a:t>
            </a:r>
            <a:endParaRPr lang="es-ES" sz="6600" i="1">
              <a:solidFill>
                <a:schemeClr val="bg2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22322807" y="18920112"/>
            <a:ext cx="54017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This seal is your guarantee that this product’s quality has been ensured by the Vircon32 community.</a:t>
            </a:r>
            <a:endParaRPr lang="es-ES" sz="3600" b="1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0" name="Picture 6" descr="J:\Codigo\C++\Vircon32\PhysicalVersions\BasicPlatformer\Basic Platformer Logo trimmed.pn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720047" y="1025920"/>
            <a:ext cx="11366257" cy="4540152"/>
          </a:xfrm>
          <a:prstGeom prst="rect">
            <a:avLst/>
          </a:prstGeom>
          <a:noFill/>
        </p:spPr>
      </p:pic>
      <p:sp>
        <p:nvSpPr>
          <p:cNvPr id="47" name="46 CuadroTexto"/>
          <p:cNvSpPr txBox="1"/>
          <p:nvPr/>
        </p:nvSpPr>
        <p:spPr>
          <a:xfrm>
            <a:off x="1260116" y="9720893"/>
            <a:ext cx="10801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Join elite pilot Alex Rykov and his </a:t>
            </a:r>
            <a:r>
              <a:rPr lang="es-ES" sz="3600" b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commander </a:t>
            </a:r>
            <a:r>
              <a:rPr lang="es-ES" sz="3600" b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in an effort to </a:t>
            </a:r>
            <a:r>
              <a:rPr lang="es-ES" sz="3600" b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fight this menace. You can shoot, run, place bombs and pilot a helicopter. Use the carrier to heal and pick up different weapons!</a:t>
            </a:r>
            <a:endParaRPr lang="es-ES" sz="3600" b="1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1260116" y="12421238"/>
            <a:ext cx="10801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Both the </a:t>
            </a:r>
            <a:r>
              <a:rPr lang="es-ES" sz="3600" b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islands map and the enemy soldiers are randomly generated to allow you to have a different adventure every time. And all dialogs </a:t>
            </a:r>
            <a:r>
              <a:rPr lang="es-ES" sz="3600" b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and texts </a:t>
            </a:r>
            <a:r>
              <a:rPr lang="es-ES" sz="3600" b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are available in </a:t>
            </a:r>
            <a:r>
              <a:rPr lang="es-ES" sz="3600" b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English and Spanish</a:t>
            </a:r>
            <a:r>
              <a:rPr lang="es-ES" sz="3600" b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" sz="3600" b="1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1260116" y="6194194"/>
            <a:ext cx="1080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Thalassa island needs your help to be liberated!</a:t>
            </a:r>
            <a:endParaRPr lang="es-ES" sz="3600" b="1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1260116" y="14941560"/>
            <a:ext cx="1080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This game is free and open source! </a:t>
            </a:r>
            <a:endParaRPr lang="es-ES" sz="3600" b="1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1260116" y="15587891"/>
            <a:ext cx="1080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Get the game binaries and source code online.</a:t>
            </a:r>
            <a:endParaRPr lang="es-ES" sz="3600" b="1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1" name="Picture 7" descr="J:\Codigo\C++\Vircon32\PhysicalVersions\BasicPlatformer\Barcode UPC-A BASICP V2.png"/>
          <p:cNvPicPr>
            <a:picLocks noChangeAspect="1" noChangeArrowheads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900921" y="17319004"/>
            <a:ext cx="6660000" cy="4463429"/>
          </a:xfrm>
          <a:prstGeom prst="rect">
            <a:avLst/>
          </a:prstGeom>
          <a:noFill/>
        </p:spPr>
      </p:pic>
      <p:sp>
        <p:nvSpPr>
          <p:cNvPr id="52" name="51 CuadroTexto"/>
          <p:cNvSpPr txBox="1"/>
          <p:nvPr/>
        </p:nvSpPr>
        <p:spPr>
          <a:xfrm>
            <a:off x="7560922" y="21062342"/>
            <a:ext cx="73809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400" b="1" smtClean="0">
                <a:solidFill>
                  <a:schemeClr val="bg2"/>
                </a:solidFill>
                <a:latin typeface="Arial Narrow" pitchFamily="34" charset="0"/>
                <a:cs typeface="Arial" pitchFamily="34" charset="0"/>
              </a:rPr>
              <a:t>GAME SUITABLE FOR ALL AGES</a:t>
            </a:r>
            <a:endParaRPr lang="es-ES" sz="3400" b="1">
              <a:solidFill>
                <a:schemeClr val="bg2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179</Words>
  <Application>Microsoft Office PowerPoint</Application>
  <PresentationFormat>Personalizado</PresentationFormat>
  <Paragraphs>13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27</cp:revision>
  <dcterms:created xsi:type="dcterms:W3CDTF">2022-08-24T20:11:39Z</dcterms:created>
  <dcterms:modified xsi:type="dcterms:W3CDTF">2025-04-23T18:53:30Z</dcterms:modified>
</cp:coreProperties>
</file>