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22682200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CC00"/>
    <a:srgbClr val="CC9900"/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-2208" y="-636"/>
      </p:cViewPr>
      <p:guideLst>
        <p:guide orient="horz" pos="714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7046185"/>
            <a:ext cx="27543443" cy="48619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12853247"/>
            <a:ext cx="22682835" cy="57965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2" y="3003293"/>
            <a:ext cx="25833229" cy="640089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3003293"/>
            <a:ext cx="76970870" cy="6400896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6" y="14575415"/>
            <a:ext cx="27543443" cy="4504937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6" y="9613686"/>
            <a:ext cx="27543443" cy="4961730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17505198"/>
            <a:ext cx="51402048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0" y="17505198"/>
            <a:ext cx="51402051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077244"/>
            <a:ext cx="14317416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7193198"/>
            <a:ext cx="14317416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5077244"/>
            <a:ext cx="14323040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7193198"/>
            <a:ext cx="14323040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4" y="903087"/>
            <a:ext cx="10660709" cy="384337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903089"/>
            <a:ext cx="18114764" cy="19358629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4" y="4746462"/>
            <a:ext cx="10660709" cy="1551525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15877540"/>
            <a:ext cx="19442430" cy="187443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2026697"/>
            <a:ext cx="19442430" cy="13609320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17751973"/>
            <a:ext cx="19442430" cy="266200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292515"/>
            <a:ext cx="29163645" cy="14969204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21023041"/>
            <a:ext cx="10261283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40139" y="0"/>
            <a:ext cx="12061541" cy="2268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7" name="16 Grupo"/>
          <p:cNvGrpSpPr/>
          <p:nvPr/>
        </p:nvGrpSpPr>
        <p:grpSpPr>
          <a:xfrm>
            <a:off x="7200875" y="899766"/>
            <a:ext cx="23760000" cy="16560000"/>
            <a:chOff x="7200875" y="899766"/>
            <a:chExt cx="23760000" cy="16560000"/>
          </a:xfrm>
        </p:grpSpPr>
        <p:sp>
          <p:nvSpPr>
            <p:cNvPr id="6" name="5 Rectángulo"/>
            <p:cNvSpPr/>
            <p:nvPr/>
          </p:nvSpPr>
          <p:spPr>
            <a:xfrm>
              <a:off x="7200875" y="899766"/>
              <a:ext cx="23760000" cy="165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4 Imagen" descr="Basic Platformer Cover w logo.png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285" y="1079743"/>
              <a:ext cx="23393226" cy="16200000"/>
            </a:xfrm>
            <a:prstGeom prst="rect">
              <a:avLst/>
            </a:prstGeom>
          </p:spPr>
        </p:pic>
      </p:grpSp>
      <p:pic>
        <p:nvPicPr>
          <p:cNvPr id="8" name="7 Imagen" descr="Vircon32 Seal of Qual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68000" y="18072000"/>
            <a:ext cx="4121538" cy="412153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980208" y="7324353"/>
            <a:ext cx="48606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b="1" smtClean="0">
                <a:solidFill>
                  <a:srgbClr val="CCFF33"/>
                </a:solidFill>
                <a:latin typeface="Arial" pitchFamily="34" charset="0"/>
                <a:cs typeface="Arial" pitchFamily="34" charset="0"/>
              </a:rPr>
              <a:t>Engage on air and land battles in an effort to stop Black Hand !</a:t>
            </a:r>
            <a:endParaRPr lang="es-ES" sz="5800" b="1">
              <a:solidFill>
                <a:srgbClr val="CCFF33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520277" y="18288000"/>
            <a:ext cx="9887346" cy="3711365"/>
            <a:chOff x="2340254" y="18181974"/>
            <a:chExt cx="9887346" cy="3711365"/>
          </a:xfrm>
        </p:grpSpPr>
        <p:pic>
          <p:nvPicPr>
            <p:cNvPr id="11" name="10 Imagen" descr="Vircon32 logo V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254" y="18181974"/>
              <a:ext cx="9887346" cy="2519174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2340254" y="21062342"/>
              <a:ext cx="9721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b="1" smtClean="0">
                  <a:solidFill>
                    <a:schemeClr val="bg1"/>
                  </a:solidFill>
                  <a:latin typeface="AIGDT" pitchFamily="2" charset="2"/>
                </a:rPr>
                <a:t>32-BIT VIRTUAL CONSOLE</a:t>
              </a:r>
              <a:endParaRPr lang="es-ES" sz="4800" b="1">
                <a:solidFill>
                  <a:schemeClr val="bg1"/>
                </a:solidFill>
                <a:latin typeface="AIGDT" pitchFamily="2" charset="2"/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3896000" y="19152000"/>
            <a:ext cx="5220667" cy="2908489"/>
            <a:chOff x="13861726" y="19077452"/>
            <a:chExt cx="5220667" cy="2908489"/>
          </a:xfrm>
        </p:grpSpPr>
        <p:sp>
          <p:nvSpPr>
            <p:cNvPr id="18" name="17 CuadroTexto"/>
            <p:cNvSpPr txBox="1"/>
            <p:nvPr/>
          </p:nvSpPr>
          <p:spPr>
            <a:xfrm>
              <a:off x="13861726" y="19077452"/>
              <a:ext cx="5220667" cy="10002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900" b="1" smtClean="0">
                  <a:solidFill>
                    <a:schemeClr val="bg2"/>
                  </a:solidFill>
                  <a:latin typeface="Angsana New" pitchFamily="18" charset="-34"/>
                  <a:cs typeface="Angsana New" pitchFamily="18" charset="-34"/>
                </a:rPr>
                <a:t>PAL / NTSC / OTHER</a:t>
              </a:r>
              <a:endParaRPr lang="es-ES" sz="5900" b="1">
                <a:solidFill>
                  <a:schemeClr val="bg2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14041749" y="20170059"/>
              <a:ext cx="4860622" cy="1815882"/>
            </a:xfrm>
            <a:prstGeom prst="rect">
              <a:avLst/>
            </a:prstGeom>
            <a:noFill/>
            <a:ln w="762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smtClean="0">
                  <a:solidFill>
                    <a:schemeClr val="bg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Multi-region</a:t>
              </a:r>
            </a:p>
            <a:p>
              <a:pPr algn="ctr"/>
              <a:r>
                <a:rPr lang="es-ES" sz="4800" b="1" smtClean="0">
                  <a:solidFill>
                    <a:schemeClr val="bg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Cartridge</a:t>
              </a:r>
              <a:endParaRPr lang="es-ES" sz="4800" b="1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9" name="Picture 2" descr="J:\Codigo\C++\Vircon32\PhysicalElements\Games\OceanStorm\Logo Jastro Studi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6322" y="899766"/>
            <a:ext cx="4500575" cy="32777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18</cp:revision>
  <dcterms:created xsi:type="dcterms:W3CDTF">2022-08-24T20:11:39Z</dcterms:created>
  <dcterms:modified xsi:type="dcterms:W3CDTF">2025-04-23T18:44:56Z</dcterms:modified>
</cp:coreProperties>
</file>