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68220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976" y="-1968"/>
      </p:cViewPr>
      <p:guideLst>
        <p:guide orient="horz" pos="1815"/>
        <p:guide pos="7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01166" y="1789657"/>
            <a:ext cx="19279870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02331" y="3264589"/>
            <a:ext cx="1587754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76717" y="762805"/>
            <a:ext cx="18082754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20580" y="762805"/>
            <a:ext cx="53878101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738" y="3702001"/>
            <a:ext cx="19279870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1738" y="2441774"/>
            <a:ext cx="19279870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20580" y="4446135"/>
            <a:ext cx="35980426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79043" y="4446135"/>
            <a:ext cx="3598042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0" y="1289566"/>
            <a:ext cx="10021911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34110" y="1826997"/>
            <a:ext cx="10021911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1522244" y="1289566"/>
            <a:ext cx="10025847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1522244" y="1826997"/>
            <a:ext cx="10025847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2" y="229375"/>
            <a:ext cx="7462287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8110" y="229375"/>
            <a:ext cx="12679980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34112" y="1205552"/>
            <a:ext cx="7462287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45870" y="4032727"/>
            <a:ext cx="1360932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445870" y="514760"/>
            <a:ext cx="1360932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45870" y="4508813"/>
            <a:ext cx="1360932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1" y="1344244"/>
            <a:ext cx="20413980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134112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749752" y="5339629"/>
            <a:ext cx="7182697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6255578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40000" y="375765"/>
            <a:ext cx="12538687" cy="5008469"/>
          </a:xfrm>
          <a:prstGeom prst="rect">
            <a:avLst/>
          </a:prstGeom>
          <a:noFill/>
        </p:spPr>
      </p:pic>
      <p:pic>
        <p:nvPicPr>
          <p:cNvPr id="1031" name="Picture 7" descr="J:\Codigo\C++\Vircon32\PhysicalVersions\BasicPlatformer\Basic Platformer Icon V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561767" y="720818"/>
            <a:ext cx="4500000" cy="45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16</cp:revision>
  <dcterms:created xsi:type="dcterms:W3CDTF">2022-08-24T20:11:39Z</dcterms:created>
  <dcterms:modified xsi:type="dcterms:W3CDTF">2025-04-22T20:40:00Z</dcterms:modified>
</cp:coreProperties>
</file>