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5761038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-2208" y="-1968"/>
      </p:cViewPr>
      <p:guideLst>
        <p:guide orient="horz" pos="1815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789656"/>
            <a:ext cx="27543443" cy="12348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3264588"/>
            <a:ext cx="22682835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254783" y="762805"/>
            <a:ext cx="25833229" cy="1625759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43847" y="762805"/>
            <a:ext cx="76970870" cy="16257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7" y="3702001"/>
            <a:ext cx="27543443" cy="1144206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7" y="2441774"/>
            <a:ext cx="27543443" cy="126022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43846" y="4446135"/>
            <a:ext cx="51402048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85961" y="4446135"/>
            <a:ext cx="51402051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3" y="230709"/>
            <a:ext cx="29163645" cy="96017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1289566"/>
            <a:ext cx="14317416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1826996"/>
            <a:ext cx="14317416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1289566"/>
            <a:ext cx="14323040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1826996"/>
            <a:ext cx="14323040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5" y="229375"/>
            <a:ext cx="10660709" cy="97617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229375"/>
            <a:ext cx="18114764" cy="491688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5" y="1205551"/>
            <a:ext cx="10660709" cy="3940711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4032727"/>
            <a:ext cx="19442430" cy="47608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514759"/>
            <a:ext cx="19442430" cy="3456623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4508813"/>
            <a:ext cx="19442430" cy="676122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230709"/>
            <a:ext cx="29163645" cy="960173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1344243"/>
            <a:ext cx="29163645" cy="3802019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4" y="5339629"/>
            <a:ext cx="7560945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22/04/2025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5339629"/>
            <a:ext cx="1026128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4" y="5339629"/>
            <a:ext cx="7560945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40140" y="0"/>
            <a:ext cx="12061541" cy="5761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J:\Codigo\C++\Vircon32\PhysicalVersions\BasicPlatformer\Basic Platformer Logo trimmed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6805017" y="375765"/>
            <a:ext cx="12538687" cy="5008469"/>
          </a:xfrm>
          <a:prstGeom prst="rect">
            <a:avLst/>
          </a:prstGeom>
          <a:noFill/>
        </p:spPr>
      </p:pic>
      <p:pic>
        <p:nvPicPr>
          <p:cNvPr id="1030" name="Picture 6" descr="J:\Codigo\C++\Vircon32\PhysicalVersions\GamesCommon\Logos and images\Vircon32 Logo compa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607" y="1512000"/>
            <a:ext cx="2880000" cy="2880000"/>
          </a:xfrm>
          <a:prstGeom prst="rect">
            <a:avLst/>
          </a:prstGeom>
          <a:noFill/>
        </p:spPr>
      </p:pic>
      <p:pic>
        <p:nvPicPr>
          <p:cNvPr id="1026" name="Picture 2" descr="J:\Codigo\C++\Vircon32\PhysicalElements\Games\OceanStorm\Logo Jastro Studio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898" y="1512000"/>
            <a:ext cx="3805641" cy="277164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16</cp:revision>
  <dcterms:created xsi:type="dcterms:W3CDTF">2022-08-24T20:11:39Z</dcterms:created>
  <dcterms:modified xsi:type="dcterms:W3CDTF">2025-04-22T21:27:26Z</dcterms:modified>
</cp:coreProperties>
</file>