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7003375" cy="10801350"/>
  <p:notesSz cx="9144000" cy="6858000"/>
  <p:defaultTextStyle>
    <a:defPPr>
      <a:defRPr lang="es-ES"/>
    </a:defPPr>
    <a:lvl1pPr marL="0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1pPr>
    <a:lvl2pPr marL="1080083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2pPr>
    <a:lvl3pPr marL="2160156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3pPr>
    <a:lvl4pPr marL="3240238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4pPr>
    <a:lvl5pPr marL="4320321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5pPr>
    <a:lvl6pPr marL="5400394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6pPr>
    <a:lvl7pPr marL="6480477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7pPr>
    <a:lvl8pPr marL="7560549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8pPr>
    <a:lvl9pPr marL="8640632" algn="l" defTabSz="2160156" rtl="0" eaLnBrk="1" latinLnBrk="0" hangingPunct="1">
      <a:defRPr sz="4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>
        <p:scale>
          <a:sx n="50" d="100"/>
          <a:sy n="50" d="100"/>
        </p:scale>
        <p:origin x="-504" y="-720"/>
      </p:cViewPr>
      <p:guideLst>
        <p:guide orient="horz" pos="3402"/>
        <p:guide pos="851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5763" cy="368685763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025264" y="3355428"/>
            <a:ext cx="22952866" cy="231529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050514" y="6120768"/>
            <a:ext cx="18902366" cy="276034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0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601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40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20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003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4804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5605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640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785104" y="67514"/>
            <a:ext cx="1790850" cy="145018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98495" y="67514"/>
            <a:ext cx="4936549" cy="1450183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133084" y="6940876"/>
            <a:ext cx="22952866" cy="2145271"/>
          </a:xfrm>
        </p:spPr>
        <p:txBody>
          <a:bodyPr anchor="t"/>
          <a:lstStyle>
            <a:lvl1pPr algn="l">
              <a:defRPr sz="9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133084" y="4578076"/>
            <a:ext cx="22952866" cy="2362799"/>
          </a:xfrm>
        </p:spPr>
        <p:txBody>
          <a:bodyPr anchor="b"/>
          <a:lstStyle>
            <a:lvl1pPr marL="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1pPr>
            <a:lvl2pPr marL="1080083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2160156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3pPr>
            <a:lvl4pPr marL="324023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432032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54003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648047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756054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8640632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98490" y="397553"/>
            <a:ext cx="336135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09904" y="397553"/>
            <a:ext cx="3366049" cy="1120139"/>
          </a:xfrm>
        </p:spPr>
        <p:txBody>
          <a:bodyPr/>
          <a:lstStyle>
            <a:lvl1pPr>
              <a:defRPr sz="7000"/>
            </a:lvl1pPr>
            <a:lvl2pPr>
              <a:defRPr sz="6000"/>
            </a:lvl2pPr>
            <a:lvl3pPr>
              <a:defRPr sz="5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417807"/>
            <a:ext cx="1193117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350170" y="3425424"/>
            <a:ext cx="1193117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3717342" y="2417807"/>
            <a:ext cx="11935868" cy="1007622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080083" indent="0">
              <a:buNone/>
              <a:defRPr sz="5000" b="1"/>
            </a:lvl2pPr>
            <a:lvl3pPr marL="2160156" indent="0">
              <a:buNone/>
              <a:defRPr sz="4000" b="1"/>
            </a:lvl3pPr>
            <a:lvl4pPr marL="3240238" indent="0">
              <a:buNone/>
              <a:defRPr sz="4000" b="1"/>
            </a:lvl4pPr>
            <a:lvl5pPr marL="4320321" indent="0">
              <a:buNone/>
              <a:defRPr sz="4000" b="1"/>
            </a:lvl5pPr>
            <a:lvl6pPr marL="5400394" indent="0">
              <a:buNone/>
              <a:defRPr sz="4000" b="1"/>
            </a:lvl6pPr>
            <a:lvl7pPr marL="6480477" indent="0">
              <a:buNone/>
              <a:defRPr sz="4000" b="1"/>
            </a:lvl7pPr>
            <a:lvl8pPr marL="7560549" indent="0">
              <a:buNone/>
              <a:defRPr sz="4000" b="1"/>
            </a:lvl8pPr>
            <a:lvl9pPr marL="8640632" indent="0">
              <a:buNone/>
              <a:defRPr sz="40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3717342" y="3425424"/>
            <a:ext cx="11935868" cy="6223279"/>
          </a:xfrm>
        </p:spPr>
        <p:txBody>
          <a:bodyPr/>
          <a:lstStyle>
            <a:lvl1pPr>
              <a:defRPr sz="6000"/>
            </a:lvl1pPr>
            <a:lvl2pPr>
              <a:defRPr sz="5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50175" y="430058"/>
            <a:ext cx="8883928" cy="1830226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557568" y="430058"/>
            <a:ext cx="15095637" cy="9218650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50175" y="2260279"/>
            <a:ext cx="8883928" cy="7388424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292854" y="7560950"/>
            <a:ext cx="16202027" cy="892615"/>
          </a:xfrm>
        </p:spPr>
        <p:txBody>
          <a:bodyPr anchor="b"/>
          <a:lstStyle>
            <a:lvl1pPr algn="l">
              <a:defRPr sz="5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92854" y="965117"/>
            <a:ext cx="16202027" cy="6480810"/>
          </a:xfrm>
        </p:spPr>
        <p:txBody>
          <a:bodyPr/>
          <a:lstStyle>
            <a:lvl1pPr marL="0" indent="0">
              <a:buNone/>
              <a:defRPr sz="8000"/>
            </a:lvl1pPr>
            <a:lvl2pPr marL="1080083" indent="0">
              <a:buNone/>
              <a:defRPr sz="7000"/>
            </a:lvl2pPr>
            <a:lvl3pPr marL="2160156" indent="0">
              <a:buNone/>
              <a:defRPr sz="6000"/>
            </a:lvl3pPr>
            <a:lvl4pPr marL="3240238" indent="0">
              <a:buNone/>
              <a:defRPr sz="5000"/>
            </a:lvl4pPr>
            <a:lvl5pPr marL="4320321" indent="0">
              <a:buNone/>
              <a:defRPr sz="5000"/>
            </a:lvl5pPr>
            <a:lvl6pPr marL="5400394" indent="0">
              <a:buNone/>
              <a:defRPr sz="5000"/>
            </a:lvl6pPr>
            <a:lvl7pPr marL="6480477" indent="0">
              <a:buNone/>
              <a:defRPr sz="5000"/>
            </a:lvl7pPr>
            <a:lvl8pPr marL="7560549" indent="0">
              <a:buNone/>
              <a:defRPr sz="5000"/>
            </a:lvl8pPr>
            <a:lvl9pPr marL="8640632" indent="0">
              <a:buNone/>
              <a:defRPr sz="5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292854" y="8453565"/>
            <a:ext cx="16202027" cy="1267655"/>
          </a:xfrm>
        </p:spPr>
        <p:txBody>
          <a:bodyPr/>
          <a:lstStyle>
            <a:lvl1pPr marL="0" indent="0">
              <a:buNone/>
              <a:defRPr sz="3000"/>
            </a:lvl1pPr>
            <a:lvl2pPr marL="1080083" indent="0">
              <a:buNone/>
              <a:defRPr sz="3000"/>
            </a:lvl2pPr>
            <a:lvl3pPr marL="2160156" indent="0">
              <a:buNone/>
              <a:defRPr sz="2000"/>
            </a:lvl3pPr>
            <a:lvl4pPr marL="3240238" indent="0">
              <a:buNone/>
              <a:defRPr sz="2000"/>
            </a:lvl4pPr>
            <a:lvl5pPr marL="4320321" indent="0">
              <a:buNone/>
              <a:defRPr sz="2000"/>
            </a:lvl5pPr>
            <a:lvl6pPr marL="5400394" indent="0">
              <a:buNone/>
              <a:defRPr sz="2000"/>
            </a:lvl6pPr>
            <a:lvl7pPr marL="6480477" indent="0">
              <a:buNone/>
              <a:defRPr sz="2000"/>
            </a:lvl7pPr>
            <a:lvl8pPr marL="7560549" indent="0">
              <a:buNone/>
              <a:defRPr sz="2000"/>
            </a:lvl8pPr>
            <a:lvl9pPr marL="8640632" indent="0">
              <a:buNone/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350170" y="432559"/>
            <a:ext cx="24303036" cy="1800228"/>
          </a:xfrm>
          <a:prstGeom prst="rect">
            <a:avLst/>
          </a:prstGeom>
        </p:spPr>
        <p:txBody>
          <a:bodyPr vert="horz" lIns="216015" tIns="108007" rIns="216015" bIns="10800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50170" y="2520312"/>
            <a:ext cx="24303036" cy="7128391"/>
          </a:xfrm>
          <a:prstGeom prst="rect">
            <a:avLst/>
          </a:prstGeom>
        </p:spPr>
        <p:txBody>
          <a:bodyPr vert="horz" lIns="216015" tIns="108007" rIns="216015" bIns="10800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350175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8EB15-1500-4B03-AAB1-184A9B2440BA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226163" y="10011261"/>
            <a:ext cx="8551068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9352421" y="10011261"/>
            <a:ext cx="6300789" cy="575068"/>
          </a:xfrm>
          <a:prstGeom prst="rect">
            <a:avLst/>
          </a:prstGeom>
        </p:spPr>
        <p:txBody>
          <a:bodyPr vert="horz" lIns="216015" tIns="108007" rIns="216015" bIns="108007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F2A9-2F62-45F0-9CC9-48004AC62DD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60156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060" indent="-810060" algn="l" defTabSz="2160156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1pPr>
      <a:lvl2pPr marL="1755131" indent="-675048" algn="l" defTabSz="2160156" rtl="0" eaLnBrk="1" latinLnBrk="0" hangingPunct="1">
        <a:spcBef>
          <a:spcPct val="20000"/>
        </a:spcBef>
        <a:buFont typeface="Arial" pitchFamily="34" charset="0"/>
        <a:buChar char="–"/>
        <a:defRPr sz="7000" kern="1200">
          <a:solidFill>
            <a:schemeClr val="tx1"/>
          </a:solidFill>
          <a:latin typeface="+mn-lt"/>
          <a:ea typeface="+mn-ea"/>
          <a:cs typeface="+mn-cs"/>
        </a:defRPr>
      </a:lvl2pPr>
      <a:lvl3pPr marL="2700202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3780275" indent="-540036" algn="l" defTabSz="2160156" rtl="0" eaLnBrk="1" latinLnBrk="0" hangingPunct="1">
        <a:spcBef>
          <a:spcPct val="20000"/>
        </a:spcBef>
        <a:buFont typeface="Arial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4pPr>
      <a:lvl5pPr marL="4860358" indent="-540036" algn="l" defTabSz="2160156" rtl="0" eaLnBrk="1" latinLnBrk="0" hangingPunct="1">
        <a:spcBef>
          <a:spcPct val="20000"/>
        </a:spcBef>
        <a:buFont typeface="Arial" pitchFamily="34" charset="0"/>
        <a:buChar char="»"/>
        <a:defRPr sz="5000" kern="1200">
          <a:solidFill>
            <a:schemeClr val="tx1"/>
          </a:solidFill>
          <a:latin typeface="+mn-lt"/>
          <a:ea typeface="+mn-ea"/>
          <a:cs typeface="+mn-cs"/>
        </a:defRPr>
      </a:lvl5pPr>
      <a:lvl6pPr marL="5940440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6pPr>
      <a:lvl7pPr marL="7020513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7pPr>
      <a:lvl8pPr marL="8100596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8pPr>
      <a:lvl9pPr marL="9180669" indent="-540036" algn="l" defTabSz="2160156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1080083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156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40238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320321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394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6480477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7560549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8640632" algn="l" defTabSz="2160156" rtl="0" eaLnBrk="1" latinLnBrk="0" hangingPunct="1"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0" y="0"/>
            <a:ext cx="27003375" cy="10801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3421409" y="0"/>
            <a:ext cx="6119839" cy="108013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endParaRPr lang="es-ES"/>
          </a:p>
        </p:txBody>
      </p:sp>
      <p:pic>
        <p:nvPicPr>
          <p:cNvPr id="1026" name="Picture 2" descr="J:\Codigo\C++\Vircon32\PhysicalVersions\BasicPlatformer\Basic Platformer Cover w logo.png"/>
          <p:cNvPicPr>
            <a:picLocks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9541192" y="0"/>
            <a:ext cx="15480000" cy="10789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 descr="J:\Codigo\C++\Vircon32\Art\Logos\Vircon32 logo V3 reducido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00563" y="1080136"/>
            <a:ext cx="3960494" cy="3960494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</p:pic>
      <p:pic>
        <p:nvPicPr>
          <p:cNvPr id="1028" name="Picture 4" descr="J:\Codigo\C++\Vircon32\PhysicalVersions\GamesCommon\Logos and images\Vircon32 Seal of Quality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4500562" y="5940000"/>
            <a:ext cx="3960495" cy="3960495"/>
          </a:xfrm>
          <a:prstGeom prst="rect">
            <a:avLst/>
          </a:prstGeom>
          <a:noFill/>
        </p:spPr>
      </p:pic>
      <p:sp>
        <p:nvSpPr>
          <p:cNvPr id="10" name="9 Rectángulo"/>
          <p:cNvSpPr/>
          <p:nvPr/>
        </p:nvSpPr>
        <p:spPr>
          <a:xfrm rot="16200000">
            <a:off x="-2696824" y="4681350"/>
            <a:ext cx="10800000" cy="1440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46" tIns="457273" rIns="914546" bIns="457273" rtlCol="0" anchor="ctr"/>
          <a:lstStyle/>
          <a:p>
            <a:pPr algn="ctr"/>
            <a:r>
              <a:rPr lang="es-ES" sz="7500" b="1" smtClean="0">
                <a:latin typeface="Arial" pitchFamily="34" charset="0"/>
                <a:cs typeface="Arial" pitchFamily="34" charset="0"/>
              </a:rPr>
              <a:t>GAME CARTRIDGE</a:t>
            </a:r>
            <a:endParaRPr lang="es-ES" sz="7500" b="1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Personalizado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10</cp:revision>
  <dcterms:created xsi:type="dcterms:W3CDTF">2022-08-21T08:54:18Z</dcterms:created>
  <dcterms:modified xsi:type="dcterms:W3CDTF">2025-04-23T18:42:57Z</dcterms:modified>
</cp:coreProperties>
</file>