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080625" cy="12241213"/>
  <p:notesSz cx="6858000" cy="9144000"/>
  <p:defaultTextStyle>
    <a:defPPr>
      <a:defRPr lang="es-ES"/>
    </a:defPPr>
    <a:lvl1pPr marL="0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37622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75244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12866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50488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188109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25731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63353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00975" algn="l" defTabSz="1275244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2844" y="-90"/>
      </p:cViewPr>
      <p:guideLst>
        <p:guide orient="horz" pos="385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6047" y="3802711"/>
            <a:ext cx="8568532" cy="26239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095" y="6936687"/>
            <a:ext cx="7056438" cy="312831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37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75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50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188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25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63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0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001498" y="875588"/>
            <a:ext cx="2481653" cy="1864234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51287" y="875588"/>
            <a:ext cx="7282200" cy="1864234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300" y="7866115"/>
            <a:ext cx="8568532" cy="2431241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300" y="5188349"/>
            <a:ext cx="8568532" cy="2677764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376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75244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128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5504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188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82573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4633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510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51286" y="5097674"/>
            <a:ext cx="4881052" cy="14420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600349" y="5097674"/>
            <a:ext cx="4882802" cy="14420261"/>
          </a:xfrm>
        </p:spPr>
        <p:txBody>
          <a:bodyPr/>
          <a:lstStyle>
            <a:lvl1pPr>
              <a:defRPr sz="3900"/>
            </a:lvl1pPr>
            <a:lvl2pPr>
              <a:defRPr sz="33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490216"/>
            <a:ext cx="9072563" cy="204020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2" y="2740106"/>
            <a:ext cx="4454027" cy="1141946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7622" indent="0">
              <a:buNone/>
              <a:defRPr sz="2800" b="1"/>
            </a:lvl2pPr>
            <a:lvl3pPr marL="1275244" indent="0">
              <a:buNone/>
              <a:defRPr sz="2500" b="1"/>
            </a:lvl3pPr>
            <a:lvl4pPr marL="1912866" indent="0">
              <a:buNone/>
              <a:defRPr sz="2200" b="1"/>
            </a:lvl4pPr>
            <a:lvl5pPr marL="2550488" indent="0">
              <a:buNone/>
              <a:defRPr sz="2200" b="1"/>
            </a:lvl5pPr>
            <a:lvl6pPr marL="3188109" indent="0">
              <a:buNone/>
              <a:defRPr sz="2200" b="1"/>
            </a:lvl6pPr>
            <a:lvl7pPr marL="3825731" indent="0">
              <a:buNone/>
              <a:defRPr sz="2200" b="1"/>
            </a:lvl7pPr>
            <a:lvl8pPr marL="4463353" indent="0">
              <a:buNone/>
              <a:defRPr sz="2200" b="1"/>
            </a:lvl8pPr>
            <a:lvl9pPr marL="5100975" indent="0">
              <a:buNone/>
              <a:defRPr sz="2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032" y="3882052"/>
            <a:ext cx="4454027" cy="705286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0819" y="2740106"/>
            <a:ext cx="4455776" cy="1141946"/>
          </a:xfrm>
        </p:spPr>
        <p:txBody>
          <a:bodyPr anchor="b"/>
          <a:lstStyle>
            <a:lvl1pPr marL="0" indent="0">
              <a:buNone/>
              <a:defRPr sz="3300" b="1"/>
            </a:lvl1pPr>
            <a:lvl2pPr marL="637622" indent="0">
              <a:buNone/>
              <a:defRPr sz="2800" b="1"/>
            </a:lvl2pPr>
            <a:lvl3pPr marL="1275244" indent="0">
              <a:buNone/>
              <a:defRPr sz="2500" b="1"/>
            </a:lvl3pPr>
            <a:lvl4pPr marL="1912866" indent="0">
              <a:buNone/>
              <a:defRPr sz="2200" b="1"/>
            </a:lvl4pPr>
            <a:lvl5pPr marL="2550488" indent="0">
              <a:buNone/>
              <a:defRPr sz="2200" b="1"/>
            </a:lvl5pPr>
            <a:lvl6pPr marL="3188109" indent="0">
              <a:buNone/>
              <a:defRPr sz="2200" b="1"/>
            </a:lvl6pPr>
            <a:lvl7pPr marL="3825731" indent="0">
              <a:buNone/>
              <a:defRPr sz="2200" b="1"/>
            </a:lvl7pPr>
            <a:lvl8pPr marL="4463353" indent="0">
              <a:buNone/>
              <a:defRPr sz="2200" b="1"/>
            </a:lvl8pPr>
            <a:lvl9pPr marL="5100975" indent="0">
              <a:buNone/>
              <a:defRPr sz="2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0819" y="3882052"/>
            <a:ext cx="4455776" cy="7052866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032" y="487382"/>
            <a:ext cx="3316456" cy="207420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245" y="487383"/>
            <a:ext cx="5635349" cy="10447536"/>
          </a:xfrm>
        </p:spPr>
        <p:txBody>
          <a:bodyPr/>
          <a:lstStyle>
            <a:lvl1pPr>
              <a:defRPr sz="4400"/>
            </a:lvl1pPr>
            <a:lvl2pPr>
              <a:defRPr sz="3900"/>
            </a:lvl2pPr>
            <a:lvl3pPr>
              <a:defRPr sz="33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032" y="2561589"/>
            <a:ext cx="3316456" cy="8373331"/>
          </a:xfrm>
        </p:spPr>
        <p:txBody>
          <a:bodyPr/>
          <a:lstStyle>
            <a:lvl1pPr marL="0" indent="0">
              <a:buNone/>
              <a:defRPr sz="1900"/>
            </a:lvl1pPr>
            <a:lvl2pPr marL="637622" indent="0">
              <a:buNone/>
              <a:defRPr sz="1700"/>
            </a:lvl2pPr>
            <a:lvl3pPr marL="1275244" indent="0">
              <a:buNone/>
              <a:defRPr sz="1400"/>
            </a:lvl3pPr>
            <a:lvl4pPr marL="1912866" indent="0">
              <a:buNone/>
              <a:defRPr sz="1300"/>
            </a:lvl4pPr>
            <a:lvl5pPr marL="2550488" indent="0">
              <a:buNone/>
              <a:defRPr sz="1300"/>
            </a:lvl5pPr>
            <a:lvl6pPr marL="3188109" indent="0">
              <a:buNone/>
              <a:defRPr sz="1300"/>
            </a:lvl6pPr>
            <a:lvl7pPr marL="3825731" indent="0">
              <a:buNone/>
              <a:defRPr sz="1300"/>
            </a:lvl7pPr>
            <a:lvl8pPr marL="4463353" indent="0">
              <a:buNone/>
              <a:defRPr sz="1300"/>
            </a:lvl8pPr>
            <a:lvl9pPr marL="5100975" indent="0">
              <a:buNone/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5874" y="8568850"/>
            <a:ext cx="6048375" cy="101160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5874" y="1093776"/>
            <a:ext cx="6048375" cy="7344728"/>
          </a:xfrm>
        </p:spPr>
        <p:txBody>
          <a:bodyPr/>
          <a:lstStyle>
            <a:lvl1pPr marL="0" indent="0">
              <a:buNone/>
              <a:defRPr sz="4400"/>
            </a:lvl1pPr>
            <a:lvl2pPr marL="637622" indent="0">
              <a:buNone/>
              <a:defRPr sz="3900"/>
            </a:lvl2pPr>
            <a:lvl3pPr marL="1275244" indent="0">
              <a:buNone/>
              <a:defRPr sz="3300"/>
            </a:lvl3pPr>
            <a:lvl4pPr marL="1912866" indent="0">
              <a:buNone/>
              <a:defRPr sz="2800"/>
            </a:lvl4pPr>
            <a:lvl5pPr marL="2550488" indent="0">
              <a:buNone/>
              <a:defRPr sz="2800"/>
            </a:lvl5pPr>
            <a:lvl6pPr marL="3188109" indent="0">
              <a:buNone/>
              <a:defRPr sz="2800"/>
            </a:lvl6pPr>
            <a:lvl7pPr marL="3825731" indent="0">
              <a:buNone/>
              <a:defRPr sz="2800"/>
            </a:lvl7pPr>
            <a:lvl8pPr marL="4463353" indent="0">
              <a:buNone/>
              <a:defRPr sz="2800"/>
            </a:lvl8pPr>
            <a:lvl9pPr marL="5100975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5874" y="9580451"/>
            <a:ext cx="6048375" cy="1436641"/>
          </a:xfrm>
        </p:spPr>
        <p:txBody>
          <a:bodyPr/>
          <a:lstStyle>
            <a:lvl1pPr marL="0" indent="0">
              <a:buNone/>
              <a:defRPr sz="1900"/>
            </a:lvl1pPr>
            <a:lvl2pPr marL="637622" indent="0">
              <a:buNone/>
              <a:defRPr sz="1700"/>
            </a:lvl2pPr>
            <a:lvl3pPr marL="1275244" indent="0">
              <a:buNone/>
              <a:defRPr sz="1400"/>
            </a:lvl3pPr>
            <a:lvl4pPr marL="1912866" indent="0">
              <a:buNone/>
              <a:defRPr sz="1300"/>
            </a:lvl4pPr>
            <a:lvl5pPr marL="2550488" indent="0">
              <a:buNone/>
              <a:defRPr sz="1300"/>
            </a:lvl5pPr>
            <a:lvl6pPr marL="3188109" indent="0">
              <a:buNone/>
              <a:defRPr sz="1300"/>
            </a:lvl6pPr>
            <a:lvl7pPr marL="3825731" indent="0">
              <a:buNone/>
              <a:defRPr sz="1300"/>
            </a:lvl7pPr>
            <a:lvl8pPr marL="4463353" indent="0">
              <a:buNone/>
              <a:defRPr sz="1300"/>
            </a:lvl8pPr>
            <a:lvl9pPr marL="5100975" indent="0">
              <a:buNone/>
              <a:defRPr sz="13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504032" y="490216"/>
            <a:ext cx="9072563" cy="2040202"/>
          </a:xfrm>
          <a:prstGeom prst="rect">
            <a:avLst/>
          </a:prstGeom>
        </p:spPr>
        <p:txBody>
          <a:bodyPr vert="horz" lIns="127525" tIns="63762" rIns="127525" bIns="63762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032" y="2856285"/>
            <a:ext cx="9072563" cy="8078635"/>
          </a:xfrm>
          <a:prstGeom prst="rect">
            <a:avLst/>
          </a:prstGeom>
        </p:spPr>
        <p:txBody>
          <a:bodyPr vert="horz" lIns="127525" tIns="63762" rIns="127525" bIns="63762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504033" y="11345793"/>
            <a:ext cx="2352145" cy="651731"/>
          </a:xfrm>
          <a:prstGeom prst="rect">
            <a:avLst/>
          </a:prstGeom>
        </p:spPr>
        <p:txBody>
          <a:bodyPr vert="horz" lIns="127525" tIns="63762" rIns="127525" bIns="63762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E2C1E-5BDE-45D3-83F6-B26A8B5D17F8}" type="datetimeFigureOut">
              <a:rPr lang="es-ES" smtClean="0"/>
              <a:t>04/02/2023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444214" y="11345793"/>
            <a:ext cx="3192198" cy="651731"/>
          </a:xfrm>
          <a:prstGeom prst="rect">
            <a:avLst/>
          </a:prstGeom>
        </p:spPr>
        <p:txBody>
          <a:bodyPr vert="horz" lIns="127525" tIns="63762" rIns="127525" bIns="63762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224449" y="11345793"/>
            <a:ext cx="2352145" cy="651731"/>
          </a:xfrm>
          <a:prstGeom prst="rect">
            <a:avLst/>
          </a:prstGeom>
        </p:spPr>
        <p:txBody>
          <a:bodyPr vert="horz" lIns="127525" tIns="63762" rIns="127525" bIns="63762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0D238-BF6A-40ED-9E1A-56C1435629AB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5244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8216" indent="-478216" algn="l" defTabSz="1275244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36136" indent="-398514" algn="l" defTabSz="1275244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594054" indent="-318810" algn="l" defTabSz="127524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231676" indent="-318810" algn="l" defTabSz="127524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9298" indent="-318810" algn="l" defTabSz="1275244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06920" indent="-318810" algn="l" defTabSz="127524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44542" indent="-318810" algn="l" defTabSz="127524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82164" indent="-318810" algn="l" defTabSz="127524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19785" indent="-318810" algn="l" defTabSz="1275244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7622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5244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2866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0488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88109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25731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63353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00975" algn="l" defTabSz="1275244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52 Grupo"/>
          <p:cNvGrpSpPr/>
          <p:nvPr/>
        </p:nvGrpSpPr>
        <p:grpSpPr>
          <a:xfrm>
            <a:off x="108000" y="72000"/>
            <a:ext cx="9864002" cy="12101820"/>
            <a:chOff x="723" y="-3482"/>
            <a:chExt cx="9864002" cy="12101820"/>
          </a:xfrm>
        </p:grpSpPr>
        <p:sp>
          <p:nvSpPr>
            <p:cNvPr id="37" name="36 Forma libre"/>
            <p:cNvSpPr/>
            <p:nvPr/>
          </p:nvSpPr>
          <p:spPr>
            <a:xfrm rot="16200000">
              <a:off x="4568237" y="-2878997"/>
              <a:ext cx="728970" cy="6480000"/>
            </a:xfrm>
            <a:custGeom>
              <a:avLst/>
              <a:gdLst>
                <a:gd name="connsiteX0" fmla="*/ 0 w 552450"/>
                <a:gd name="connsiteY0" fmla="*/ 0 h 6496050"/>
                <a:gd name="connsiteX1" fmla="*/ 552450 w 552450"/>
                <a:gd name="connsiteY1" fmla="*/ 542925 h 6496050"/>
                <a:gd name="connsiteX2" fmla="*/ 552450 w 552450"/>
                <a:gd name="connsiteY2" fmla="*/ 5943600 h 6496050"/>
                <a:gd name="connsiteX3" fmla="*/ 19050 w 552450"/>
                <a:gd name="connsiteY3" fmla="*/ 6496050 h 6496050"/>
                <a:gd name="connsiteX4" fmla="*/ 0 w 552450"/>
                <a:gd name="connsiteY4" fmla="*/ 0 h 6496050"/>
                <a:gd name="connsiteX0" fmla="*/ 0 w 552450"/>
                <a:gd name="connsiteY0" fmla="*/ 0 h 6491721"/>
                <a:gd name="connsiteX1" fmla="*/ 552450 w 552450"/>
                <a:gd name="connsiteY1" fmla="*/ 538596 h 6491721"/>
                <a:gd name="connsiteX2" fmla="*/ 552450 w 552450"/>
                <a:gd name="connsiteY2" fmla="*/ 5939271 h 6491721"/>
                <a:gd name="connsiteX3" fmla="*/ 19050 w 552450"/>
                <a:gd name="connsiteY3" fmla="*/ 6491721 h 6491721"/>
                <a:gd name="connsiteX4" fmla="*/ 0 w 552450"/>
                <a:gd name="connsiteY4" fmla="*/ 0 h 6491721"/>
                <a:gd name="connsiteX0" fmla="*/ 0 w 552450"/>
                <a:gd name="connsiteY0" fmla="*/ 0 h 6491721"/>
                <a:gd name="connsiteX1" fmla="*/ 552450 w 552450"/>
                <a:gd name="connsiteY1" fmla="*/ 538596 h 6491721"/>
                <a:gd name="connsiteX2" fmla="*/ 552450 w 552450"/>
                <a:gd name="connsiteY2" fmla="*/ 5939271 h 6491721"/>
                <a:gd name="connsiteX3" fmla="*/ 19050 w 552450"/>
                <a:gd name="connsiteY3" fmla="*/ 6491721 h 6491721"/>
                <a:gd name="connsiteX4" fmla="*/ 0 w 552450"/>
                <a:gd name="connsiteY4" fmla="*/ 0 h 6491721"/>
                <a:gd name="connsiteX0" fmla="*/ 0 w 552450"/>
                <a:gd name="connsiteY0" fmla="*/ 0 h 6491721"/>
                <a:gd name="connsiteX1" fmla="*/ 552450 w 552450"/>
                <a:gd name="connsiteY1" fmla="*/ 538596 h 6491721"/>
                <a:gd name="connsiteX2" fmla="*/ 552450 w 552450"/>
                <a:gd name="connsiteY2" fmla="*/ 5939271 h 6491721"/>
                <a:gd name="connsiteX3" fmla="*/ 19050 w 552450"/>
                <a:gd name="connsiteY3" fmla="*/ 6491721 h 6491721"/>
                <a:gd name="connsiteX4" fmla="*/ 0 w 552450"/>
                <a:gd name="connsiteY4" fmla="*/ 0 h 6491721"/>
                <a:gd name="connsiteX0" fmla="*/ 0 w 552450"/>
                <a:gd name="connsiteY0" fmla="*/ 0 h 6419713"/>
                <a:gd name="connsiteX1" fmla="*/ 552450 w 552450"/>
                <a:gd name="connsiteY1" fmla="*/ 466588 h 6419713"/>
                <a:gd name="connsiteX2" fmla="*/ 552450 w 552450"/>
                <a:gd name="connsiteY2" fmla="*/ 5867263 h 6419713"/>
                <a:gd name="connsiteX3" fmla="*/ 19050 w 552450"/>
                <a:gd name="connsiteY3" fmla="*/ 6419713 h 6419713"/>
                <a:gd name="connsiteX4" fmla="*/ 0 w 552450"/>
                <a:gd name="connsiteY4" fmla="*/ 0 h 6419713"/>
                <a:gd name="connsiteX0" fmla="*/ 0 w 552450"/>
                <a:gd name="connsiteY0" fmla="*/ 0 h 6491721"/>
                <a:gd name="connsiteX1" fmla="*/ 552450 w 552450"/>
                <a:gd name="connsiteY1" fmla="*/ 538596 h 6491721"/>
                <a:gd name="connsiteX2" fmla="*/ 552450 w 552450"/>
                <a:gd name="connsiteY2" fmla="*/ 5939271 h 6491721"/>
                <a:gd name="connsiteX3" fmla="*/ 19050 w 552450"/>
                <a:gd name="connsiteY3" fmla="*/ 6491721 h 6491721"/>
                <a:gd name="connsiteX4" fmla="*/ 0 w 552450"/>
                <a:gd name="connsiteY4" fmla="*/ 0 h 6491721"/>
                <a:gd name="connsiteX0" fmla="*/ 0 w 552450"/>
                <a:gd name="connsiteY0" fmla="*/ 0 h 6491721"/>
                <a:gd name="connsiteX1" fmla="*/ 544513 w 552450"/>
                <a:gd name="connsiteY1" fmla="*/ 540060 h 6491721"/>
                <a:gd name="connsiteX2" fmla="*/ 552450 w 552450"/>
                <a:gd name="connsiteY2" fmla="*/ 5939271 h 6491721"/>
                <a:gd name="connsiteX3" fmla="*/ 19050 w 552450"/>
                <a:gd name="connsiteY3" fmla="*/ 6491721 h 6491721"/>
                <a:gd name="connsiteX4" fmla="*/ 0 w 552450"/>
                <a:gd name="connsiteY4" fmla="*/ 0 h 6491721"/>
                <a:gd name="connsiteX0" fmla="*/ 0 w 547159"/>
                <a:gd name="connsiteY0" fmla="*/ 0 h 6491721"/>
                <a:gd name="connsiteX1" fmla="*/ 544513 w 547159"/>
                <a:gd name="connsiteY1" fmla="*/ 540060 h 6491721"/>
                <a:gd name="connsiteX2" fmla="*/ 544513 w 547159"/>
                <a:gd name="connsiteY2" fmla="*/ 5940660 h 6491721"/>
                <a:gd name="connsiteX3" fmla="*/ 19050 w 547159"/>
                <a:gd name="connsiteY3" fmla="*/ 6491721 h 6491721"/>
                <a:gd name="connsiteX4" fmla="*/ 0 w 547159"/>
                <a:gd name="connsiteY4" fmla="*/ 0 h 6491721"/>
                <a:gd name="connsiteX0" fmla="*/ 0 w 547159"/>
                <a:gd name="connsiteY0" fmla="*/ 0 h 6480000"/>
                <a:gd name="connsiteX1" fmla="*/ 544513 w 547159"/>
                <a:gd name="connsiteY1" fmla="*/ 540060 h 6480000"/>
                <a:gd name="connsiteX2" fmla="*/ 544513 w 547159"/>
                <a:gd name="connsiteY2" fmla="*/ 5940660 h 6480000"/>
                <a:gd name="connsiteX3" fmla="*/ 3151 w 547159"/>
                <a:gd name="connsiteY3" fmla="*/ 6480000 h 6480000"/>
                <a:gd name="connsiteX4" fmla="*/ 0 w 547159"/>
                <a:gd name="connsiteY4" fmla="*/ 0 h 6480000"/>
                <a:gd name="connsiteX0" fmla="*/ 0 w 553976"/>
                <a:gd name="connsiteY0" fmla="*/ 0 h 6480000"/>
                <a:gd name="connsiteX1" fmla="*/ 551330 w 553976"/>
                <a:gd name="connsiteY1" fmla="*/ 215304 h 6480000"/>
                <a:gd name="connsiteX2" fmla="*/ 544513 w 553976"/>
                <a:gd name="connsiteY2" fmla="*/ 5940660 h 6480000"/>
                <a:gd name="connsiteX3" fmla="*/ 3151 w 553976"/>
                <a:gd name="connsiteY3" fmla="*/ 6480000 h 6480000"/>
                <a:gd name="connsiteX4" fmla="*/ 0 w 553976"/>
                <a:gd name="connsiteY4" fmla="*/ 0 h 6480000"/>
                <a:gd name="connsiteX0" fmla="*/ 0 w 553976"/>
                <a:gd name="connsiteY0" fmla="*/ 0 h 6480000"/>
                <a:gd name="connsiteX1" fmla="*/ 551330 w 553976"/>
                <a:gd name="connsiteY1" fmla="*/ 215304 h 6480000"/>
                <a:gd name="connsiteX2" fmla="*/ 551330 w 553976"/>
                <a:gd name="connsiteY2" fmla="*/ 6335984 h 6480000"/>
                <a:gd name="connsiteX3" fmla="*/ 3151 w 553976"/>
                <a:gd name="connsiteY3" fmla="*/ 6480000 h 6480000"/>
                <a:gd name="connsiteX4" fmla="*/ 0 w 553976"/>
                <a:gd name="connsiteY4" fmla="*/ 0 h 6480000"/>
                <a:gd name="connsiteX0" fmla="*/ 0 w 553976"/>
                <a:gd name="connsiteY0" fmla="*/ 0 h 6480000"/>
                <a:gd name="connsiteX1" fmla="*/ 551330 w 553976"/>
                <a:gd name="connsiteY1" fmla="*/ 215304 h 6480000"/>
                <a:gd name="connsiteX2" fmla="*/ 551330 w 553976"/>
                <a:gd name="connsiteY2" fmla="*/ 6263976 h 6480000"/>
                <a:gd name="connsiteX3" fmla="*/ 3151 w 553976"/>
                <a:gd name="connsiteY3" fmla="*/ 6480000 h 6480000"/>
                <a:gd name="connsiteX4" fmla="*/ 0 w 553976"/>
                <a:gd name="connsiteY4" fmla="*/ 0 h 64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976" h="6480000">
                  <a:moveTo>
                    <a:pt x="0" y="0"/>
                  </a:moveTo>
                  <a:lnTo>
                    <a:pt x="551330" y="215304"/>
                  </a:lnTo>
                  <a:cubicBezTo>
                    <a:pt x="553976" y="2015041"/>
                    <a:pt x="548684" y="4464239"/>
                    <a:pt x="551330" y="6263976"/>
                  </a:cubicBezTo>
                  <a:lnTo>
                    <a:pt x="3151" y="6480000"/>
                  </a:lnTo>
                  <a:cubicBezTo>
                    <a:pt x="2101" y="4320000"/>
                    <a:pt x="1050" y="216000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37 Rectángulo"/>
            <p:cNvSpPr/>
            <p:nvPr/>
          </p:nvSpPr>
          <p:spPr>
            <a:xfrm rot="16200000">
              <a:off x="2664723" y="5438338"/>
              <a:ext cx="4536000" cy="64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"/>
            <p:cNvSpPr/>
            <p:nvPr/>
          </p:nvSpPr>
          <p:spPr>
            <a:xfrm rot="16200000">
              <a:off x="4356723" y="2594337"/>
              <a:ext cx="1152000" cy="64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"/>
            <p:cNvSpPr/>
            <p:nvPr/>
          </p:nvSpPr>
          <p:spPr>
            <a:xfrm rot="16200000">
              <a:off x="4356724" y="8282338"/>
              <a:ext cx="1152000" cy="64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"/>
            <p:cNvSpPr/>
            <p:nvPr/>
          </p:nvSpPr>
          <p:spPr>
            <a:xfrm rot="16200000">
              <a:off x="2664722" y="-249663"/>
              <a:ext cx="4536000" cy="648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2" name="41 Rectángulo"/>
            <p:cNvSpPr/>
            <p:nvPr/>
          </p:nvSpPr>
          <p:spPr>
            <a:xfrm rot="16200000">
              <a:off x="-1151278" y="2414335"/>
              <a:ext cx="4536000" cy="11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"/>
            <p:cNvSpPr/>
            <p:nvPr/>
          </p:nvSpPr>
          <p:spPr>
            <a:xfrm rot="16200000">
              <a:off x="6480723" y="2414334"/>
              <a:ext cx="4536000" cy="1152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Trapecio"/>
            <p:cNvSpPr/>
            <p:nvPr/>
          </p:nvSpPr>
          <p:spPr>
            <a:xfrm rot="16200000">
              <a:off x="681120" y="5371200"/>
              <a:ext cx="1123200" cy="900000"/>
            </a:xfrm>
            <a:prstGeom prst="trapezoid">
              <a:avLst>
                <a:gd name="adj" fmla="val 1217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Trapecio"/>
            <p:cNvSpPr/>
            <p:nvPr/>
          </p:nvSpPr>
          <p:spPr>
            <a:xfrm rot="16200000">
              <a:off x="681120" y="11084400"/>
              <a:ext cx="1123200" cy="900000"/>
            </a:xfrm>
            <a:prstGeom prst="trapezoid">
              <a:avLst>
                <a:gd name="adj" fmla="val 1217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45 Trapecio"/>
            <p:cNvSpPr/>
            <p:nvPr/>
          </p:nvSpPr>
          <p:spPr>
            <a:xfrm rot="5400000">
              <a:off x="8061122" y="5369936"/>
              <a:ext cx="1123200" cy="900000"/>
            </a:xfrm>
            <a:prstGeom prst="trapezoid">
              <a:avLst>
                <a:gd name="adj" fmla="val 1217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46 Trapecio"/>
            <p:cNvSpPr/>
            <p:nvPr/>
          </p:nvSpPr>
          <p:spPr>
            <a:xfrm rot="5400000">
              <a:off x="8061122" y="11084400"/>
              <a:ext cx="1123200" cy="900000"/>
            </a:xfrm>
            <a:prstGeom prst="trapezoid">
              <a:avLst>
                <a:gd name="adj" fmla="val 12174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8" name="47 Grupo"/>
            <p:cNvGrpSpPr/>
            <p:nvPr/>
          </p:nvGrpSpPr>
          <p:grpSpPr>
            <a:xfrm>
              <a:off x="723" y="756000"/>
              <a:ext cx="540000" cy="4465750"/>
              <a:chOff x="723" y="720577"/>
              <a:chExt cx="540000" cy="4465750"/>
            </a:xfrm>
            <a:solidFill>
              <a:schemeClr val="bg1"/>
            </a:solidFill>
          </p:grpSpPr>
          <p:sp>
            <p:nvSpPr>
              <p:cNvPr id="49" name="48 Redondear rectángulo de esquina del mismo lado"/>
              <p:cNvSpPr/>
              <p:nvPr/>
            </p:nvSpPr>
            <p:spPr>
              <a:xfrm rot="16200000">
                <a:off x="-1962152" y="2683452"/>
                <a:ext cx="4465750" cy="54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49 Rectángulo"/>
              <p:cNvSpPr/>
              <p:nvPr/>
            </p:nvSpPr>
            <p:spPr>
              <a:xfrm>
                <a:off x="503874" y="4969049"/>
                <a:ext cx="36000" cy="216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1" name="50 Rectángulo"/>
              <p:cNvSpPr/>
              <p:nvPr/>
            </p:nvSpPr>
            <p:spPr>
              <a:xfrm>
                <a:off x="504000" y="720577"/>
                <a:ext cx="36000" cy="216000"/>
              </a:xfrm>
              <a:prstGeom prst="rect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2" name="51 Redondear rectángulo de esquina del mismo lado"/>
            <p:cNvSpPr/>
            <p:nvPr/>
          </p:nvSpPr>
          <p:spPr>
            <a:xfrm rot="5400000">
              <a:off x="7361850" y="2718875"/>
              <a:ext cx="4465750" cy="54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</cp:revision>
  <dcterms:created xsi:type="dcterms:W3CDTF">2023-02-04T16:04:48Z</dcterms:created>
  <dcterms:modified xsi:type="dcterms:W3CDTF">2023-02-04T16:08:16Z</dcterms:modified>
</cp:coreProperties>
</file>