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4690725" cy="12241213"/>
  <p:notesSz cx="9144000" cy="6858000"/>
  <p:defaultTextStyle>
    <a:defPPr>
      <a:defRPr lang="es-ES"/>
    </a:defPPr>
    <a:lvl1pPr marL="0" algn="l" defTabSz="1538935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9468" algn="l" defTabSz="1538935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8935" algn="l" defTabSz="1538935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308403" algn="l" defTabSz="1538935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77870" algn="l" defTabSz="1538935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47338" algn="l" defTabSz="1538935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616806" algn="l" defTabSz="1538935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86273" algn="l" defTabSz="1538935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55741" algn="l" defTabSz="1538935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66" d="100"/>
          <a:sy n="66" d="100"/>
        </p:scale>
        <p:origin x="-1680" y="108"/>
      </p:cViewPr>
      <p:guideLst>
        <p:guide orient="horz" pos="3856"/>
        <p:guide pos="46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01805" y="3802711"/>
            <a:ext cx="12487116" cy="26239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203609" y="6936687"/>
            <a:ext cx="10283508" cy="31283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6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3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08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77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47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1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386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55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66D-514C-42DE-923E-9E1810C82620}" type="datetimeFigureOut">
              <a:rPr lang="es-ES" smtClean="0"/>
              <a:pPr/>
              <a:t>05/02/2023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40FA-145A-4DE8-AEFD-CF96ADBADB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66D-514C-42DE-923E-9E1810C82620}" type="datetimeFigureOut">
              <a:rPr lang="es-ES" smtClean="0"/>
              <a:pPr/>
              <a:t>05/02/2023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40FA-145A-4DE8-AEFD-CF96ADBADB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7111126" y="875588"/>
            <a:ext cx="5310085" cy="1864234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80870" y="875588"/>
            <a:ext cx="15685410" cy="1864234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66D-514C-42DE-923E-9E1810C82620}" type="datetimeFigureOut">
              <a:rPr lang="es-ES" smtClean="0"/>
              <a:pPr/>
              <a:t>05/02/2023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40FA-145A-4DE8-AEFD-CF96ADBADB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66D-514C-42DE-923E-9E1810C82620}" type="datetimeFigureOut">
              <a:rPr lang="es-ES" smtClean="0"/>
              <a:pPr/>
              <a:t>05/02/2023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40FA-145A-4DE8-AEFD-CF96ADBADB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60466" y="7866114"/>
            <a:ext cx="12487116" cy="2431241"/>
          </a:xfrm>
        </p:spPr>
        <p:txBody>
          <a:bodyPr anchor="t"/>
          <a:lstStyle>
            <a:lvl1pPr algn="l">
              <a:defRPr sz="67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160466" y="5188349"/>
            <a:ext cx="12487116" cy="2677764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6946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53893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0840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0778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84733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1680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38627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15574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66D-514C-42DE-923E-9E1810C82620}" type="datetimeFigureOut">
              <a:rPr lang="es-ES" smtClean="0"/>
              <a:pPr/>
              <a:t>05/02/2023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40FA-145A-4DE8-AEFD-CF96ADBADB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180870" y="5097674"/>
            <a:ext cx="10497747" cy="14420261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1923463" y="5097674"/>
            <a:ext cx="10497747" cy="14420261"/>
          </a:xfrm>
        </p:spPr>
        <p:txBody>
          <a:bodyPr/>
          <a:lstStyle>
            <a:lvl1pPr>
              <a:defRPr sz="4700"/>
            </a:lvl1pPr>
            <a:lvl2pPr>
              <a:defRPr sz="40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66D-514C-42DE-923E-9E1810C82620}" type="datetimeFigureOut">
              <a:rPr lang="es-ES" smtClean="0"/>
              <a:pPr/>
              <a:t>05/02/2023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40FA-145A-4DE8-AEFD-CF96ADBADB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34536" y="490216"/>
            <a:ext cx="13221653" cy="2040202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34536" y="2740106"/>
            <a:ext cx="6490955" cy="1141946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9468" indent="0">
              <a:buNone/>
              <a:defRPr sz="3400" b="1"/>
            </a:lvl2pPr>
            <a:lvl3pPr marL="1538935" indent="0">
              <a:buNone/>
              <a:defRPr sz="3000" b="1"/>
            </a:lvl3pPr>
            <a:lvl4pPr marL="2308403" indent="0">
              <a:buNone/>
              <a:defRPr sz="2700" b="1"/>
            </a:lvl4pPr>
            <a:lvl5pPr marL="3077870" indent="0">
              <a:buNone/>
              <a:defRPr sz="2700" b="1"/>
            </a:lvl5pPr>
            <a:lvl6pPr marL="3847338" indent="0">
              <a:buNone/>
              <a:defRPr sz="2700" b="1"/>
            </a:lvl6pPr>
            <a:lvl7pPr marL="4616806" indent="0">
              <a:buNone/>
              <a:defRPr sz="2700" b="1"/>
            </a:lvl7pPr>
            <a:lvl8pPr marL="5386273" indent="0">
              <a:buNone/>
              <a:defRPr sz="2700" b="1"/>
            </a:lvl8pPr>
            <a:lvl9pPr marL="6155741" indent="0">
              <a:buNone/>
              <a:defRPr sz="2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734536" y="3882052"/>
            <a:ext cx="6490955" cy="705286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7462685" y="2740106"/>
            <a:ext cx="6493504" cy="1141946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9468" indent="0">
              <a:buNone/>
              <a:defRPr sz="3400" b="1"/>
            </a:lvl2pPr>
            <a:lvl3pPr marL="1538935" indent="0">
              <a:buNone/>
              <a:defRPr sz="3000" b="1"/>
            </a:lvl3pPr>
            <a:lvl4pPr marL="2308403" indent="0">
              <a:buNone/>
              <a:defRPr sz="2700" b="1"/>
            </a:lvl4pPr>
            <a:lvl5pPr marL="3077870" indent="0">
              <a:buNone/>
              <a:defRPr sz="2700" b="1"/>
            </a:lvl5pPr>
            <a:lvl6pPr marL="3847338" indent="0">
              <a:buNone/>
              <a:defRPr sz="2700" b="1"/>
            </a:lvl6pPr>
            <a:lvl7pPr marL="4616806" indent="0">
              <a:buNone/>
              <a:defRPr sz="2700" b="1"/>
            </a:lvl7pPr>
            <a:lvl8pPr marL="5386273" indent="0">
              <a:buNone/>
              <a:defRPr sz="2700" b="1"/>
            </a:lvl8pPr>
            <a:lvl9pPr marL="6155741" indent="0">
              <a:buNone/>
              <a:defRPr sz="2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7462685" y="3882052"/>
            <a:ext cx="6493504" cy="7052866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66D-514C-42DE-923E-9E1810C82620}" type="datetimeFigureOut">
              <a:rPr lang="es-ES" smtClean="0"/>
              <a:pPr/>
              <a:t>05/02/2023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40FA-145A-4DE8-AEFD-CF96ADBADB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66D-514C-42DE-923E-9E1810C82620}" type="datetimeFigureOut">
              <a:rPr lang="es-ES" smtClean="0"/>
              <a:pPr/>
              <a:t>05/02/2023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40FA-145A-4DE8-AEFD-CF96ADBADB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66D-514C-42DE-923E-9E1810C82620}" type="datetimeFigureOut">
              <a:rPr lang="es-ES" smtClean="0"/>
              <a:pPr/>
              <a:t>05/02/2023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40FA-145A-4DE8-AEFD-CF96ADBADB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34537" y="487381"/>
            <a:ext cx="4833147" cy="2074206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743666" y="487383"/>
            <a:ext cx="8212523" cy="10447536"/>
          </a:xfrm>
        </p:spPr>
        <p:txBody>
          <a:bodyPr/>
          <a:lstStyle>
            <a:lvl1pPr>
              <a:defRPr sz="5400"/>
            </a:lvl1pPr>
            <a:lvl2pPr>
              <a:defRPr sz="4700"/>
            </a:lvl2pPr>
            <a:lvl3pPr>
              <a:defRPr sz="40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734537" y="2561588"/>
            <a:ext cx="4833147" cy="8373331"/>
          </a:xfrm>
        </p:spPr>
        <p:txBody>
          <a:bodyPr/>
          <a:lstStyle>
            <a:lvl1pPr marL="0" indent="0">
              <a:buNone/>
              <a:defRPr sz="2400"/>
            </a:lvl1pPr>
            <a:lvl2pPr marL="769468" indent="0">
              <a:buNone/>
              <a:defRPr sz="2000"/>
            </a:lvl2pPr>
            <a:lvl3pPr marL="1538935" indent="0">
              <a:buNone/>
              <a:defRPr sz="1700"/>
            </a:lvl3pPr>
            <a:lvl4pPr marL="2308403" indent="0">
              <a:buNone/>
              <a:defRPr sz="1500"/>
            </a:lvl4pPr>
            <a:lvl5pPr marL="3077870" indent="0">
              <a:buNone/>
              <a:defRPr sz="1500"/>
            </a:lvl5pPr>
            <a:lvl6pPr marL="3847338" indent="0">
              <a:buNone/>
              <a:defRPr sz="1500"/>
            </a:lvl6pPr>
            <a:lvl7pPr marL="4616806" indent="0">
              <a:buNone/>
              <a:defRPr sz="1500"/>
            </a:lvl7pPr>
            <a:lvl8pPr marL="5386273" indent="0">
              <a:buNone/>
              <a:defRPr sz="1500"/>
            </a:lvl8pPr>
            <a:lvl9pPr marL="6155741" indent="0">
              <a:buNone/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66D-514C-42DE-923E-9E1810C82620}" type="datetimeFigureOut">
              <a:rPr lang="es-ES" smtClean="0"/>
              <a:pPr/>
              <a:t>05/02/2023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40FA-145A-4DE8-AEFD-CF96ADBADB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79485" y="8568849"/>
            <a:ext cx="8814435" cy="1011601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879485" y="1093775"/>
            <a:ext cx="8814435" cy="7344728"/>
          </a:xfrm>
        </p:spPr>
        <p:txBody>
          <a:bodyPr/>
          <a:lstStyle>
            <a:lvl1pPr marL="0" indent="0">
              <a:buNone/>
              <a:defRPr sz="5400"/>
            </a:lvl1pPr>
            <a:lvl2pPr marL="769468" indent="0">
              <a:buNone/>
              <a:defRPr sz="4700"/>
            </a:lvl2pPr>
            <a:lvl3pPr marL="1538935" indent="0">
              <a:buNone/>
              <a:defRPr sz="4000"/>
            </a:lvl3pPr>
            <a:lvl4pPr marL="2308403" indent="0">
              <a:buNone/>
              <a:defRPr sz="3400"/>
            </a:lvl4pPr>
            <a:lvl5pPr marL="3077870" indent="0">
              <a:buNone/>
              <a:defRPr sz="3400"/>
            </a:lvl5pPr>
            <a:lvl6pPr marL="3847338" indent="0">
              <a:buNone/>
              <a:defRPr sz="3400"/>
            </a:lvl6pPr>
            <a:lvl7pPr marL="4616806" indent="0">
              <a:buNone/>
              <a:defRPr sz="3400"/>
            </a:lvl7pPr>
            <a:lvl8pPr marL="5386273" indent="0">
              <a:buNone/>
              <a:defRPr sz="3400"/>
            </a:lvl8pPr>
            <a:lvl9pPr marL="6155741" indent="0">
              <a:buNone/>
              <a:defRPr sz="34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879485" y="9580450"/>
            <a:ext cx="8814435" cy="1436641"/>
          </a:xfrm>
        </p:spPr>
        <p:txBody>
          <a:bodyPr/>
          <a:lstStyle>
            <a:lvl1pPr marL="0" indent="0">
              <a:buNone/>
              <a:defRPr sz="2400"/>
            </a:lvl1pPr>
            <a:lvl2pPr marL="769468" indent="0">
              <a:buNone/>
              <a:defRPr sz="2000"/>
            </a:lvl2pPr>
            <a:lvl3pPr marL="1538935" indent="0">
              <a:buNone/>
              <a:defRPr sz="1700"/>
            </a:lvl3pPr>
            <a:lvl4pPr marL="2308403" indent="0">
              <a:buNone/>
              <a:defRPr sz="1500"/>
            </a:lvl4pPr>
            <a:lvl5pPr marL="3077870" indent="0">
              <a:buNone/>
              <a:defRPr sz="1500"/>
            </a:lvl5pPr>
            <a:lvl6pPr marL="3847338" indent="0">
              <a:buNone/>
              <a:defRPr sz="1500"/>
            </a:lvl6pPr>
            <a:lvl7pPr marL="4616806" indent="0">
              <a:buNone/>
              <a:defRPr sz="1500"/>
            </a:lvl7pPr>
            <a:lvl8pPr marL="5386273" indent="0">
              <a:buNone/>
              <a:defRPr sz="1500"/>
            </a:lvl8pPr>
            <a:lvl9pPr marL="6155741" indent="0">
              <a:buNone/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F66D-514C-42DE-923E-9E1810C82620}" type="datetimeFigureOut">
              <a:rPr lang="es-ES" smtClean="0"/>
              <a:pPr/>
              <a:t>05/02/2023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40FA-145A-4DE8-AEFD-CF96ADBADB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734536" y="490216"/>
            <a:ext cx="13221653" cy="2040202"/>
          </a:xfrm>
          <a:prstGeom prst="rect">
            <a:avLst/>
          </a:prstGeom>
        </p:spPr>
        <p:txBody>
          <a:bodyPr vert="horz" lIns="153894" tIns="76947" rIns="153894" bIns="76947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34536" y="2856284"/>
            <a:ext cx="13221653" cy="8078635"/>
          </a:xfrm>
          <a:prstGeom prst="rect">
            <a:avLst/>
          </a:prstGeom>
        </p:spPr>
        <p:txBody>
          <a:bodyPr vert="horz" lIns="153894" tIns="76947" rIns="153894" bIns="76947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734536" y="11345792"/>
            <a:ext cx="3427836" cy="651731"/>
          </a:xfrm>
          <a:prstGeom prst="rect">
            <a:avLst/>
          </a:prstGeom>
        </p:spPr>
        <p:txBody>
          <a:bodyPr vert="horz" lIns="153894" tIns="76947" rIns="153894" bIns="76947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EF66D-514C-42DE-923E-9E1810C82620}" type="datetimeFigureOut">
              <a:rPr lang="es-ES" smtClean="0"/>
              <a:pPr/>
              <a:t>05/02/2023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019331" y="11345792"/>
            <a:ext cx="4652063" cy="651731"/>
          </a:xfrm>
          <a:prstGeom prst="rect">
            <a:avLst/>
          </a:prstGeom>
        </p:spPr>
        <p:txBody>
          <a:bodyPr vert="horz" lIns="153894" tIns="76947" rIns="153894" bIns="76947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0528353" y="11345792"/>
            <a:ext cx="3427836" cy="651731"/>
          </a:xfrm>
          <a:prstGeom prst="rect">
            <a:avLst/>
          </a:prstGeom>
        </p:spPr>
        <p:txBody>
          <a:bodyPr vert="horz" lIns="153894" tIns="76947" rIns="153894" bIns="76947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E40FA-145A-4DE8-AEFD-CF96ADBADB8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38935" rtl="0" eaLnBrk="1" latinLnBrk="0" hangingPunct="1">
        <a:spcBef>
          <a:spcPct val="0"/>
        </a:spcBef>
        <a:buNone/>
        <a:defRPr sz="7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7101" indent="-577101" algn="l" defTabSz="1538935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250385" indent="-480917" algn="l" defTabSz="1538935" rtl="0" eaLnBrk="1" latinLnBrk="0" hangingPunct="1">
        <a:spcBef>
          <a:spcPct val="20000"/>
        </a:spcBef>
        <a:buFont typeface="Arial" pitchFamily="34" charset="0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2pPr>
      <a:lvl3pPr marL="1923669" indent="-384734" algn="l" defTabSz="1538935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2693137" indent="-384734" algn="l" defTabSz="1538935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62604" indent="-384734" algn="l" defTabSz="1538935" rtl="0" eaLnBrk="1" latinLnBrk="0" hangingPunct="1">
        <a:spcBef>
          <a:spcPct val="20000"/>
        </a:spcBef>
        <a:buFont typeface="Arial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232072" indent="-384734" algn="l" defTabSz="1538935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01539" indent="-384734" algn="l" defTabSz="1538935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771007" indent="-384734" algn="l" defTabSz="1538935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40475" indent="-384734" algn="l" defTabSz="1538935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538935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9468" algn="l" defTabSz="1538935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38935" algn="l" defTabSz="1538935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08403" algn="l" defTabSz="1538935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77870" algn="l" defTabSz="1538935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47338" algn="l" defTabSz="1538935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16806" algn="l" defTabSz="1538935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86273" algn="l" defTabSz="1538935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55741" algn="l" defTabSz="1538935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78 Grupo"/>
          <p:cNvGrpSpPr/>
          <p:nvPr/>
        </p:nvGrpSpPr>
        <p:grpSpPr>
          <a:xfrm>
            <a:off x="288598" y="215946"/>
            <a:ext cx="14256458" cy="11809220"/>
            <a:chOff x="288598" y="215946"/>
            <a:chExt cx="14256458" cy="11809220"/>
          </a:xfrm>
        </p:grpSpPr>
        <p:sp>
          <p:nvSpPr>
            <p:cNvPr id="4" name="3 Rectángulo"/>
            <p:cNvSpPr/>
            <p:nvPr/>
          </p:nvSpPr>
          <p:spPr>
            <a:xfrm rot="16200000">
              <a:off x="5221024" y="2988362"/>
              <a:ext cx="4392000" cy="626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9" name="48 Grupo"/>
            <p:cNvGrpSpPr/>
            <p:nvPr/>
          </p:nvGrpSpPr>
          <p:grpSpPr>
            <a:xfrm>
              <a:off x="288598" y="3924360"/>
              <a:ext cx="3996032" cy="4392001"/>
              <a:chOff x="288598" y="3924360"/>
              <a:chExt cx="3996032" cy="4392001"/>
            </a:xfrm>
          </p:grpSpPr>
          <p:sp>
            <p:nvSpPr>
              <p:cNvPr id="7" name="6 Rectángulo"/>
              <p:cNvSpPr/>
              <p:nvPr/>
            </p:nvSpPr>
            <p:spPr>
              <a:xfrm rot="16200000">
                <a:off x="1602630" y="5634361"/>
                <a:ext cx="4392000" cy="97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8 Trapecio"/>
              <p:cNvSpPr/>
              <p:nvPr/>
            </p:nvSpPr>
            <p:spPr>
              <a:xfrm rot="16200000">
                <a:off x="522913" y="5526360"/>
                <a:ext cx="4392000" cy="1188000"/>
              </a:xfrm>
              <a:prstGeom prst="trapezoid">
                <a:avLst>
                  <a:gd name="adj" fmla="val 82006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9 Rectángulo"/>
              <p:cNvSpPr/>
              <p:nvPr/>
            </p:nvSpPr>
            <p:spPr>
              <a:xfrm rot="16200000">
                <a:off x="432803" y="5652359"/>
                <a:ext cx="2447997" cy="936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10 Trapecio"/>
              <p:cNvSpPr/>
              <p:nvPr/>
            </p:nvSpPr>
            <p:spPr>
              <a:xfrm rot="16200000">
                <a:off x="-485403" y="5670361"/>
                <a:ext cx="2448001" cy="90000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31" name="30 Grupo"/>
              <p:cNvGrpSpPr/>
              <p:nvPr/>
            </p:nvGrpSpPr>
            <p:grpSpPr>
              <a:xfrm>
                <a:off x="1080598" y="4850643"/>
                <a:ext cx="216000" cy="189715"/>
                <a:chOff x="1080598" y="4850643"/>
                <a:chExt cx="216000" cy="189715"/>
              </a:xfrm>
            </p:grpSpPr>
            <p:sp>
              <p:nvSpPr>
                <p:cNvPr id="23" name="22 Triángulo isósceles"/>
                <p:cNvSpPr/>
                <p:nvPr/>
              </p:nvSpPr>
              <p:spPr>
                <a:xfrm rot="10800000">
                  <a:off x="1080598" y="4896358"/>
                  <a:ext cx="216000" cy="144000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8" name="27 Rectángulo"/>
                <p:cNvSpPr/>
                <p:nvPr/>
              </p:nvSpPr>
              <p:spPr>
                <a:xfrm>
                  <a:off x="1098000" y="4850643"/>
                  <a:ext cx="180000" cy="4571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35" name="34 Grupo"/>
              <p:cNvGrpSpPr/>
              <p:nvPr/>
            </p:nvGrpSpPr>
            <p:grpSpPr>
              <a:xfrm rot="10800000">
                <a:off x="1080598" y="7200726"/>
                <a:ext cx="216000" cy="189715"/>
                <a:chOff x="1080598" y="4850643"/>
                <a:chExt cx="216000" cy="189715"/>
              </a:xfrm>
            </p:grpSpPr>
            <p:sp>
              <p:nvSpPr>
                <p:cNvPr id="36" name="35 Triángulo isósceles"/>
                <p:cNvSpPr/>
                <p:nvPr/>
              </p:nvSpPr>
              <p:spPr>
                <a:xfrm rot="10800000">
                  <a:off x="1080598" y="4896358"/>
                  <a:ext cx="216000" cy="144000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8" name="37 Rectángulo"/>
                <p:cNvSpPr/>
                <p:nvPr/>
              </p:nvSpPr>
              <p:spPr>
                <a:xfrm>
                  <a:off x="1098000" y="4850643"/>
                  <a:ext cx="180000" cy="4571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grpSp>
          <p:nvGrpSpPr>
            <p:cNvPr id="55" name="54 Grupo"/>
            <p:cNvGrpSpPr/>
            <p:nvPr/>
          </p:nvGrpSpPr>
          <p:grpSpPr>
            <a:xfrm>
              <a:off x="10549023" y="3924359"/>
              <a:ext cx="3996033" cy="4392001"/>
              <a:chOff x="10549023" y="3924359"/>
              <a:chExt cx="3996033" cy="4392001"/>
            </a:xfrm>
          </p:grpSpPr>
          <p:sp>
            <p:nvSpPr>
              <p:cNvPr id="39" name="38 Rectángulo"/>
              <p:cNvSpPr/>
              <p:nvPr/>
            </p:nvSpPr>
            <p:spPr>
              <a:xfrm rot="5400000">
                <a:off x="8839023" y="5634359"/>
                <a:ext cx="4392000" cy="97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0" name="39 Trapecio"/>
              <p:cNvSpPr/>
              <p:nvPr/>
            </p:nvSpPr>
            <p:spPr>
              <a:xfrm rot="5400000">
                <a:off x="9918740" y="5526360"/>
                <a:ext cx="4392000" cy="1188000"/>
              </a:xfrm>
              <a:prstGeom prst="trapezoid">
                <a:avLst>
                  <a:gd name="adj" fmla="val 82006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1" name="40 Rectángulo"/>
              <p:cNvSpPr/>
              <p:nvPr/>
            </p:nvSpPr>
            <p:spPr>
              <a:xfrm rot="5400000">
                <a:off x="11952853" y="5652361"/>
                <a:ext cx="2447997" cy="936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2" name="41 Trapecio"/>
              <p:cNvSpPr/>
              <p:nvPr/>
            </p:nvSpPr>
            <p:spPr>
              <a:xfrm rot="5400000">
                <a:off x="12871055" y="5670359"/>
                <a:ext cx="2448001" cy="90000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43" name="42 Grupo"/>
              <p:cNvGrpSpPr/>
              <p:nvPr/>
            </p:nvGrpSpPr>
            <p:grpSpPr>
              <a:xfrm>
                <a:off x="13536852" y="4850643"/>
                <a:ext cx="216000" cy="189715"/>
                <a:chOff x="1080598" y="4850643"/>
                <a:chExt cx="216000" cy="189715"/>
              </a:xfrm>
            </p:grpSpPr>
            <p:sp>
              <p:nvSpPr>
                <p:cNvPr id="44" name="43 Triángulo isósceles"/>
                <p:cNvSpPr/>
                <p:nvPr/>
              </p:nvSpPr>
              <p:spPr>
                <a:xfrm rot="10800000">
                  <a:off x="1080598" y="4896358"/>
                  <a:ext cx="216000" cy="144000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5" name="44 Rectángulo"/>
                <p:cNvSpPr/>
                <p:nvPr/>
              </p:nvSpPr>
              <p:spPr>
                <a:xfrm>
                  <a:off x="1098000" y="4850643"/>
                  <a:ext cx="180000" cy="4571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46" name="45 Grupo"/>
              <p:cNvGrpSpPr/>
              <p:nvPr/>
            </p:nvGrpSpPr>
            <p:grpSpPr>
              <a:xfrm rot="10800000">
                <a:off x="13536852" y="7200726"/>
                <a:ext cx="216000" cy="189715"/>
                <a:chOff x="1080598" y="4850643"/>
                <a:chExt cx="216000" cy="189715"/>
              </a:xfrm>
            </p:grpSpPr>
            <p:sp>
              <p:nvSpPr>
                <p:cNvPr id="47" name="46 Triángulo isósceles"/>
                <p:cNvSpPr/>
                <p:nvPr/>
              </p:nvSpPr>
              <p:spPr>
                <a:xfrm rot="10800000">
                  <a:off x="1080598" y="4896358"/>
                  <a:ext cx="216000" cy="144000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8" name="47 Rectángulo"/>
                <p:cNvSpPr/>
                <p:nvPr/>
              </p:nvSpPr>
              <p:spPr>
                <a:xfrm>
                  <a:off x="1098000" y="4850643"/>
                  <a:ext cx="180000" cy="4571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grpSp>
          <p:nvGrpSpPr>
            <p:cNvPr id="78" name="77 Grupo"/>
            <p:cNvGrpSpPr/>
            <p:nvPr/>
          </p:nvGrpSpPr>
          <p:grpSpPr>
            <a:xfrm>
              <a:off x="4285022" y="8316850"/>
              <a:ext cx="6264003" cy="3708316"/>
              <a:chOff x="4285022" y="8316850"/>
              <a:chExt cx="6264003" cy="3708316"/>
            </a:xfrm>
          </p:grpSpPr>
          <p:sp>
            <p:nvSpPr>
              <p:cNvPr id="25" name="24 Rectángulo"/>
              <p:cNvSpPr/>
              <p:nvPr/>
            </p:nvSpPr>
            <p:spPr>
              <a:xfrm rot="5400000">
                <a:off x="6967722" y="7579092"/>
                <a:ext cx="900000" cy="619199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25 Rectángulo"/>
              <p:cNvSpPr/>
              <p:nvPr/>
            </p:nvSpPr>
            <p:spPr>
              <a:xfrm rot="5400000">
                <a:off x="6949025" y="5652850"/>
                <a:ext cx="936000" cy="626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26 Rectángulo"/>
              <p:cNvSpPr/>
              <p:nvPr/>
            </p:nvSpPr>
            <p:spPr>
              <a:xfrm rot="5400000">
                <a:off x="6931722" y="6642955"/>
                <a:ext cx="972000" cy="619199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" name="28 Rectángulo"/>
              <p:cNvSpPr/>
              <p:nvPr/>
            </p:nvSpPr>
            <p:spPr>
              <a:xfrm rot="10800000">
                <a:off x="6913315" y="9685002"/>
                <a:ext cx="1008000" cy="1440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" name="29 Trapecio"/>
              <p:cNvSpPr/>
              <p:nvPr/>
            </p:nvSpPr>
            <p:spPr>
              <a:xfrm rot="10800000">
                <a:off x="4321721" y="11125166"/>
                <a:ext cx="6191998" cy="90000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59" name="58 Grupo"/>
              <p:cNvGrpSpPr/>
              <p:nvPr/>
            </p:nvGrpSpPr>
            <p:grpSpPr>
              <a:xfrm rot="5400000">
                <a:off x="10346167" y="10130098"/>
                <a:ext cx="216000" cy="189715"/>
                <a:chOff x="1080598" y="4850643"/>
                <a:chExt cx="216000" cy="189715"/>
              </a:xfrm>
            </p:grpSpPr>
            <p:sp>
              <p:nvSpPr>
                <p:cNvPr id="60" name="59 Triángulo isósceles"/>
                <p:cNvSpPr/>
                <p:nvPr/>
              </p:nvSpPr>
              <p:spPr>
                <a:xfrm rot="10800000">
                  <a:off x="1080598" y="4896358"/>
                  <a:ext cx="216000" cy="144000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1" name="60 Rectángulo"/>
                <p:cNvSpPr/>
                <p:nvPr/>
              </p:nvSpPr>
              <p:spPr>
                <a:xfrm>
                  <a:off x="1098000" y="4850643"/>
                  <a:ext cx="180000" cy="4571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62" name="61 Grupo"/>
              <p:cNvGrpSpPr/>
              <p:nvPr/>
            </p:nvGrpSpPr>
            <p:grpSpPr>
              <a:xfrm rot="5400000">
                <a:off x="10346167" y="11030146"/>
                <a:ext cx="216000" cy="189715"/>
                <a:chOff x="1080598" y="4850643"/>
                <a:chExt cx="216000" cy="189715"/>
              </a:xfrm>
            </p:grpSpPr>
            <p:sp>
              <p:nvSpPr>
                <p:cNvPr id="63" name="62 Triángulo isósceles"/>
                <p:cNvSpPr/>
                <p:nvPr/>
              </p:nvSpPr>
              <p:spPr>
                <a:xfrm rot="10800000">
                  <a:off x="1080598" y="4896358"/>
                  <a:ext cx="216000" cy="144000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4" name="63 Rectángulo"/>
                <p:cNvSpPr/>
                <p:nvPr/>
              </p:nvSpPr>
              <p:spPr>
                <a:xfrm>
                  <a:off x="1098000" y="4850643"/>
                  <a:ext cx="180000" cy="4571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65" name="64 Grupo"/>
              <p:cNvGrpSpPr/>
              <p:nvPr/>
            </p:nvGrpSpPr>
            <p:grpSpPr>
              <a:xfrm rot="16200000">
                <a:off x="4271880" y="10130099"/>
                <a:ext cx="216000" cy="189715"/>
                <a:chOff x="1080598" y="4850643"/>
                <a:chExt cx="216000" cy="189715"/>
              </a:xfrm>
            </p:grpSpPr>
            <p:sp>
              <p:nvSpPr>
                <p:cNvPr id="66" name="65 Triángulo isósceles"/>
                <p:cNvSpPr/>
                <p:nvPr/>
              </p:nvSpPr>
              <p:spPr>
                <a:xfrm rot="10800000">
                  <a:off x="1080598" y="4896358"/>
                  <a:ext cx="216000" cy="144000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7" name="66 Rectángulo"/>
                <p:cNvSpPr/>
                <p:nvPr/>
              </p:nvSpPr>
              <p:spPr>
                <a:xfrm>
                  <a:off x="1098000" y="4850643"/>
                  <a:ext cx="180000" cy="4571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68" name="67 Grupo"/>
              <p:cNvGrpSpPr/>
              <p:nvPr/>
            </p:nvGrpSpPr>
            <p:grpSpPr>
              <a:xfrm rot="16200000">
                <a:off x="4271880" y="11030147"/>
                <a:ext cx="216000" cy="189715"/>
                <a:chOff x="1080598" y="4850643"/>
                <a:chExt cx="216000" cy="189715"/>
              </a:xfrm>
            </p:grpSpPr>
            <p:sp>
              <p:nvSpPr>
                <p:cNvPr id="69" name="68 Triángulo isósceles"/>
                <p:cNvSpPr/>
                <p:nvPr/>
              </p:nvSpPr>
              <p:spPr>
                <a:xfrm rot="10800000">
                  <a:off x="1080598" y="4896358"/>
                  <a:ext cx="216000" cy="144000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0" name="69 Rectángulo"/>
                <p:cNvSpPr/>
                <p:nvPr/>
              </p:nvSpPr>
              <p:spPr>
                <a:xfrm>
                  <a:off x="1098000" y="4850643"/>
                  <a:ext cx="180000" cy="4571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grpSp>
          <p:nvGrpSpPr>
            <p:cNvPr id="77" name="76 Grupo"/>
            <p:cNvGrpSpPr/>
            <p:nvPr/>
          </p:nvGrpSpPr>
          <p:grpSpPr>
            <a:xfrm>
              <a:off x="4275326" y="215946"/>
              <a:ext cx="6273698" cy="3708415"/>
              <a:chOff x="4275326" y="215946"/>
              <a:chExt cx="6273698" cy="3708415"/>
            </a:xfrm>
          </p:grpSpPr>
          <p:sp>
            <p:nvSpPr>
              <p:cNvPr id="19" name="18 Rectángulo"/>
              <p:cNvSpPr/>
              <p:nvPr/>
            </p:nvSpPr>
            <p:spPr>
              <a:xfrm rot="16200000">
                <a:off x="6967721" y="-1529787"/>
                <a:ext cx="900000" cy="619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" name="4 Rectángulo"/>
              <p:cNvSpPr/>
              <p:nvPr/>
            </p:nvSpPr>
            <p:spPr>
              <a:xfrm rot="16200000">
                <a:off x="6949024" y="324361"/>
                <a:ext cx="936000" cy="6264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11 Rectángulo"/>
              <p:cNvSpPr/>
              <p:nvPr/>
            </p:nvSpPr>
            <p:spPr>
              <a:xfrm rot="16200000">
                <a:off x="6931721" y="-593742"/>
                <a:ext cx="972000" cy="619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15 Rectángulo"/>
              <p:cNvSpPr/>
              <p:nvPr/>
            </p:nvSpPr>
            <p:spPr>
              <a:xfrm>
                <a:off x="6913314" y="1116210"/>
                <a:ext cx="1008000" cy="1440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17 Trapecio"/>
              <p:cNvSpPr/>
              <p:nvPr/>
            </p:nvSpPr>
            <p:spPr>
              <a:xfrm>
                <a:off x="4321723" y="215946"/>
                <a:ext cx="6191999" cy="900000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52" name="51 Grupo"/>
              <p:cNvGrpSpPr/>
              <p:nvPr/>
            </p:nvGrpSpPr>
            <p:grpSpPr>
              <a:xfrm rot="5400000">
                <a:off x="10346167" y="1921356"/>
                <a:ext cx="216000" cy="189715"/>
                <a:chOff x="1080598" y="4850643"/>
                <a:chExt cx="216000" cy="189715"/>
              </a:xfrm>
            </p:grpSpPr>
            <p:sp>
              <p:nvSpPr>
                <p:cNvPr id="53" name="52 Triángulo isósceles"/>
                <p:cNvSpPr/>
                <p:nvPr/>
              </p:nvSpPr>
              <p:spPr>
                <a:xfrm rot="10800000">
                  <a:off x="1080598" y="4896358"/>
                  <a:ext cx="216000" cy="144000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4" name="53 Rectángulo"/>
                <p:cNvSpPr/>
                <p:nvPr/>
              </p:nvSpPr>
              <p:spPr>
                <a:xfrm>
                  <a:off x="1098000" y="4850643"/>
                  <a:ext cx="180000" cy="4571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56" name="55 Grupo"/>
              <p:cNvGrpSpPr/>
              <p:nvPr/>
            </p:nvGrpSpPr>
            <p:grpSpPr>
              <a:xfrm rot="5400000">
                <a:off x="10346167" y="1021355"/>
                <a:ext cx="216000" cy="189715"/>
                <a:chOff x="1080598" y="4850643"/>
                <a:chExt cx="216000" cy="189715"/>
              </a:xfrm>
            </p:grpSpPr>
            <p:sp>
              <p:nvSpPr>
                <p:cNvPr id="57" name="56 Triángulo isósceles"/>
                <p:cNvSpPr/>
                <p:nvPr/>
              </p:nvSpPr>
              <p:spPr>
                <a:xfrm rot="10800000">
                  <a:off x="1080598" y="4896358"/>
                  <a:ext cx="216000" cy="144000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8" name="57 Rectángulo"/>
                <p:cNvSpPr/>
                <p:nvPr/>
              </p:nvSpPr>
              <p:spPr>
                <a:xfrm>
                  <a:off x="1098000" y="4850643"/>
                  <a:ext cx="180000" cy="4571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71" name="70 Grupo"/>
              <p:cNvGrpSpPr/>
              <p:nvPr/>
            </p:nvGrpSpPr>
            <p:grpSpPr>
              <a:xfrm rot="16200000">
                <a:off x="4262184" y="1921357"/>
                <a:ext cx="216000" cy="189715"/>
                <a:chOff x="1080598" y="4850643"/>
                <a:chExt cx="216000" cy="189715"/>
              </a:xfrm>
            </p:grpSpPr>
            <p:sp>
              <p:nvSpPr>
                <p:cNvPr id="72" name="71 Triángulo isósceles"/>
                <p:cNvSpPr/>
                <p:nvPr/>
              </p:nvSpPr>
              <p:spPr>
                <a:xfrm rot="10800000">
                  <a:off x="1080598" y="4896358"/>
                  <a:ext cx="216000" cy="144000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3" name="72 Rectángulo"/>
                <p:cNvSpPr/>
                <p:nvPr/>
              </p:nvSpPr>
              <p:spPr>
                <a:xfrm>
                  <a:off x="1098000" y="4850643"/>
                  <a:ext cx="180000" cy="4571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74" name="73 Grupo"/>
              <p:cNvGrpSpPr/>
              <p:nvPr/>
            </p:nvGrpSpPr>
            <p:grpSpPr>
              <a:xfrm rot="16200000">
                <a:off x="4262184" y="1021356"/>
                <a:ext cx="216000" cy="189715"/>
                <a:chOff x="1080598" y="4850643"/>
                <a:chExt cx="216000" cy="189715"/>
              </a:xfrm>
            </p:grpSpPr>
            <p:sp>
              <p:nvSpPr>
                <p:cNvPr id="75" name="74 Triángulo isósceles"/>
                <p:cNvSpPr/>
                <p:nvPr/>
              </p:nvSpPr>
              <p:spPr>
                <a:xfrm rot="10800000">
                  <a:off x="1080598" y="4896358"/>
                  <a:ext cx="216000" cy="144000"/>
                </a:xfrm>
                <a:prstGeom prst="triangl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6" name="75 Rectángulo"/>
                <p:cNvSpPr/>
                <p:nvPr/>
              </p:nvSpPr>
              <p:spPr>
                <a:xfrm>
                  <a:off x="1098000" y="4850643"/>
                  <a:ext cx="180000" cy="4571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Centor</cp:lastModifiedBy>
  <cp:revision>18</cp:revision>
  <dcterms:created xsi:type="dcterms:W3CDTF">2022-08-22T08:09:46Z</dcterms:created>
  <dcterms:modified xsi:type="dcterms:W3CDTF">2023-02-05T09:09:23Z</dcterms:modified>
</cp:coreProperties>
</file>