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22682200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C0066"/>
    <a:srgbClr val="CC0000"/>
    <a:srgbClr val="E6B9B8"/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33" d="100"/>
          <a:sy n="33" d="100"/>
        </p:scale>
        <p:origin x="-1314" y="0"/>
      </p:cViewPr>
      <p:guideLst>
        <p:guide orient="horz" pos="7144"/>
        <p:guide pos="1020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430304" y="7046185"/>
            <a:ext cx="27543443" cy="486197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860608" y="12853247"/>
            <a:ext cx="22682835" cy="57965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3254782" y="3003293"/>
            <a:ext cx="25833229" cy="640089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743847" y="3003293"/>
            <a:ext cx="76970870" cy="6400896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59696" y="14575415"/>
            <a:ext cx="27543443" cy="4504937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559696" y="9613686"/>
            <a:ext cx="27543443" cy="4961730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743846" y="17505198"/>
            <a:ext cx="51402048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7685960" y="17505198"/>
            <a:ext cx="51402051" cy="49507053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077244"/>
            <a:ext cx="14317416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620203" y="7193198"/>
            <a:ext cx="14317416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6460809" y="5077244"/>
            <a:ext cx="14323040" cy="2115954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6460809" y="7193198"/>
            <a:ext cx="14323040" cy="13068519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620204" y="903087"/>
            <a:ext cx="10660709" cy="384337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669083" y="903089"/>
            <a:ext cx="18114764" cy="19358629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620204" y="4746462"/>
            <a:ext cx="10660709" cy="1551525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51421" y="15877540"/>
            <a:ext cx="19442430" cy="1874433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351421" y="2026697"/>
            <a:ext cx="19442430" cy="13609320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351421" y="17751973"/>
            <a:ext cx="19442430" cy="2662007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620203" y="908340"/>
            <a:ext cx="29163645" cy="3780367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620203" y="5292515"/>
            <a:ext cx="29163645" cy="14969204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6202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16/11/2022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11071384" y="21023041"/>
            <a:ext cx="10261283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23222903" y="21023041"/>
            <a:ext cx="7560945" cy="1207617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B9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440139" y="0"/>
            <a:ext cx="12061541" cy="22682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" name="6 Grupo"/>
          <p:cNvGrpSpPr/>
          <p:nvPr/>
        </p:nvGrpSpPr>
        <p:grpSpPr>
          <a:xfrm>
            <a:off x="7200875" y="899766"/>
            <a:ext cx="23760000" cy="16560000"/>
            <a:chOff x="7200875" y="1621974"/>
            <a:chExt cx="23760000" cy="16560000"/>
          </a:xfrm>
        </p:grpSpPr>
        <p:sp>
          <p:nvSpPr>
            <p:cNvPr id="6" name="5 Rectángulo"/>
            <p:cNvSpPr/>
            <p:nvPr/>
          </p:nvSpPr>
          <p:spPr>
            <a:xfrm>
              <a:off x="7200875" y="1621974"/>
              <a:ext cx="23760000" cy="1656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5" name="4 Imagen" descr="Basic Platformer Cover w logo.png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84285" y="1801951"/>
              <a:ext cx="23393226" cy="16200000"/>
            </a:xfrm>
            <a:prstGeom prst="rect">
              <a:avLst/>
            </a:prstGeom>
          </p:spPr>
        </p:pic>
      </p:grpSp>
      <p:pic>
        <p:nvPicPr>
          <p:cNvPr id="8" name="7 Imagen" descr="Vircon32 Seal of Quality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568000" y="18072000"/>
            <a:ext cx="4121538" cy="4121538"/>
          </a:xfrm>
          <a:prstGeom prst="rect">
            <a:avLst/>
          </a:prstGeom>
        </p:spPr>
      </p:pic>
      <p:pic>
        <p:nvPicPr>
          <p:cNvPr id="9" name="8 Imagen" descr="LogoCarraV3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188000" y="-5941108"/>
            <a:ext cx="11701192" cy="16548767"/>
          </a:xfrm>
          <a:prstGeom prst="rect">
            <a:avLst/>
          </a:prstGeom>
        </p:spPr>
      </p:pic>
      <p:sp>
        <p:nvSpPr>
          <p:cNvPr id="12" name="11 CuadroTexto"/>
          <p:cNvSpPr txBox="1"/>
          <p:nvPr/>
        </p:nvSpPr>
        <p:spPr>
          <a:xfrm>
            <a:off x="1980208" y="7324353"/>
            <a:ext cx="486062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but engaging!</a:t>
            </a:r>
          </a:p>
          <a:p>
            <a:r>
              <a:rPr lang="es-ES" sz="58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What will be the highest number you can reach?</a:t>
            </a:r>
            <a:endParaRPr lang="es-ES" sz="58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15 Grupo"/>
          <p:cNvGrpSpPr/>
          <p:nvPr/>
        </p:nvGrpSpPr>
        <p:grpSpPr>
          <a:xfrm>
            <a:off x="2520277" y="18288000"/>
            <a:ext cx="9887346" cy="3711365"/>
            <a:chOff x="2340254" y="18181974"/>
            <a:chExt cx="9887346" cy="3711365"/>
          </a:xfrm>
        </p:grpSpPr>
        <p:pic>
          <p:nvPicPr>
            <p:cNvPr id="11" name="10 Imagen" descr="Vircon32 logo V4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40254" y="18181974"/>
              <a:ext cx="9887346" cy="2519174"/>
            </a:xfrm>
            <a:prstGeom prst="rect">
              <a:avLst/>
            </a:prstGeom>
          </p:spPr>
        </p:pic>
        <p:sp>
          <p:nvSpPr>
            <p:cNvPr id="13" name="12 CuadroTexto"/>
            <p:cNvSpPr txBox="1"/>
            <p:nvPr/>
          </p:nvSpPr>
          <p:spPr>
            <a:xfrm>
              <a:off x="2340254" y="21062342"/>
              <a:ext cx="97212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800" b="1" smtClean="0">
                  <a:solidFill>
                    <a:schemeClr val="bg1"/>
                  </a:solidFill>
                  <a:latin typeface="AIGDT" pitchFamily="2" charset="2"/>
                </a:rPr>
                <a:t>32-BIT VIRTUAL CONSOLE</a:t>
              </a:r>
              <a:endParaRPr lang="es-ES" sz="4800" b="1">
                <a:solidFill>
                  <a:schemeClr val="bg1"/>
                </a:solidFill>
                <a:latin typeface="AIGDT" pitchFamily="2" charset="2"/>
              </a:endParaRPr>
            </a:p>
          </p:txBody>
        </p:sp>
      </p:grpSp>
      <p:grpSp>
        <p:nvGrpSpPr>
          <p:cNvPr id="21" name="20 Grupo"/>
          <p:cNvGrpSpPr/>
          <p:nvPr/>
        </p:nvGrpSpPr>
        <p:grpSpPr>
          <a:xfrm>
            <a:off x="13896000" y="19152000"/>
            <a:ext cx="5220667" cy="2908489"/>
            <a:chOff x="13861726" y="19077452"/>
            <a:chExt cx="5220667" cy="2908489"/>
          </a:xfrm>
        </p:grpSpPr>
        <p:sp>
          <p:nvSpPr>
            <p:cNvPr id="18" name="17 CuadroTexto"/>
            <p:cNvSpPr txBox="1"/>
            <p:nvPr/>
          </p:nvSpPr>
          <p:spPr>
            <a:xfrm>
              <a:off x="13861726" y="19077452"/>
              <a:ext cx="5220667" cy="10002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5900" b="1" smtClean="0">
                  <a:solidFill>
                    <a:srgbClr val="993300"/>
                  </a:solidFill>
                  <a:latin typeface="Angsana New" pitchFamily="18" charset="-34"/>
                  <a:cs typeface="Angsana New" pitchFamily="18" charset="-34"/>
                </a:rPr>
                <a:t>PAL / NTSC / OTHER</a:t>
              </a:r>
              <a:endParaRPr lang="es-ES" sz="5900" b="1">
                <a:solidFill>
                  <a:srgbClr val="993300"/>
                </a:solidFill>
                <a:latin typeface="Angsana New" pitchFamily="18" charset="-34"/>
                <a:cs typeface="Angsana New" pitchFamily="18" charset="-34"/>
              </a:endParaRPr>
            </a:p>
          </p:txBody>
        </p:sp>
        <p:sp>
          <p:nvSpPr>
            <p:cNvPr id="20" name="19 Rectángulo"/>
            <p:cNvSpPr/>
            <p:nvPr/>
          </p:nvSpPr>
          <p:spPr>
            <a:xfrm>
              <a:off x="14041749" y="20170059"/>
              <a:ext cx="4860622" cy="1815882"/>
            </a:xfrm>
            <a:prstGeom prst="rect">
              <a:avLst/>
            </a:prstGeom>
            <a:noFill/>
            <a:ln w="76200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4800" b="1" smtClean="0">
                  <a:solidFill>
                    <a:srgbClr val="99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Multi-region</a:t>
              </a:r>
            </a:p>
            <a:p>
              <a:pPr algn="ctr"/>
              <a:r>
                <a:rPr lang="es-ES" sz="4800" b="1" smtClean="0">
                  <a:solidFill>
                    <a:srgbClr val="993300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Cartridge</a:t>
              </a:r>
              <a:endParaRPr lang="es-ES" sz="4800" b="1">
                <a:solidFill>
                  <a:srgbClr val="993300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24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11</cp:revision>
  <dcterms:created xsi:type="dcterms:W3CDTF">2022-08-24T20:11:39Z</dcterms:created>
  <dcterms:modified xsi:type="dcterms:W3CDTF">2022-11-16T19:53:34Z</dcterms:modified>
</cp:coreProperties>
</file>