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682200" cy="5761038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50" d="100"/>
          <a:sy n="50" d="100"/>
        </p:scale>
        <p:origin x="-1188" y="-1512"/>
      </p:cViewPr>
      <p:guideLst>
        <p:guide orient="horz" pos="1815"/>
        <p:guide pos="7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01166" y="1789657"/>
            <a:ext cx="19279870" cy="12348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402331" y="3264589"/>
            <a:ext cx="1587754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8276717" y="762805"/>
            <a:ext cx="18082754" cy="1625759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20580" y="762805"/>
            <a:ext cx="53878101" cy="1625759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1738" y="3702001"/>
            <a:ext cx="19279870" cy="1144206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91738" y="2441774"/>
            <a:ext cx="19279870" cy="126022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20580" y="4446135"/>
            <a:ext cx="35980426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0379043" y="4446135"/>
            <a:ext cx="35980428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4111" y="230710"/>
            <a:ext cx="20413980" cy="96017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4110" y="1289566"/>
            <a:ext cx="10021911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34110" y="1826997"/>
            <a:ext cx="10021911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1522244" y="1289566"/>
            <a:ext cx="10025847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1522244" y="1826997"/>
            <a:ext cx="10025847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4112" y="229375"/>
            <a:ext cx="7462287" cy="97617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68110" y="229375"/>
            <a:ext cx="12679980" cy="491688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34112" y="1205552"/>
            <a:ext cx="7462287" cy="3940711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45870" y="4032727"/>
            <a:ext cx="13609320" cy="47608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445870" y="514760"/>
            <a:ext cx="13609320" cy="3456623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45870" y="4508813"/>
            <a:ext cx="13609320" cy="676122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134111" y="230710"/>
            <a:ext cx="20413980" cy="960173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4111" y="1344244"/>
            <a:ext cx="20413980" cy="3802019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134112" y="5339629"/>
            <a:ext cx="5292513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749752" y="5339629"/>
            <a:ext cx="7182697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6255578" y="5339629"/>
            <a:ext cx="5292513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J:\Codigo\C++\Vircon32\PhysicalVersions\BasicPlatformer\Basic Platformer Logo trimme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39950" y="540000"/>
            <a:ext cx="10644971" cy="4680000"/>
          </a:xfrm>
          <a:prstGeom prst="rect">
            <a:avLst/>
          </a:prstGeom>
          <a:noFill/>
        </p:spPr>
      </p:pic>
      <p:pic>
        <p:nvPicPr>
          <p:cNvPr id="1031" name="Picture 7" descr="J:\Codigo\C++\Vircon32\PhysicalVersions\BasicPlatformer\Basic Platformer Icon V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561767" y="630000"/>
            <a:ext cx="4500000" cy="45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17</cp:revision>
  <dcterms:created xsi:type="dcterms:W3CDTF">2022-08-24T20:11:39Z</dcterms:created>
  <dcterms:modified xsi:type="dcterms:W3CDTF">2022-11-16T19:37:49Z</dcterms:modified>
</cp:coreProperties>
</file>