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003375" cy="10801350"/>
  <p:notesSz cx="9144000" cy="6858000"/>
  <p:defaultTextStyle>
    <a:defPPr>
      <a:defRPr lang="es-ES"/>
    </a:defPPr>
    <a:lvl1pPr marL="0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80083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160156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240238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320321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400394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480477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560549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640632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33" d="100"/>
          <a:sy n="33" d="100"/>
        </p:scale>
        <p:origin x="-1926" y="-1284"/>
      </p:cViewPr>
      <p:guideLst>
        <p:guide orient="horz" pos="3402"/>
        <p:guide pos="85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264" y="3355428"/>
            <a:ext cx="22952866" cy="231529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514" y="6120768"/>
            <a:ext cx="18902366" cy="27603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0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0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0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0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785104" y="67514"/>
            <a:ext cx="1790850" cy="145018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8495" y="67514"/>
            <a:ext cx="4936549" cy="145018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3084" y="6940876"/>
            <a:ext cx="22952866" cy="2145271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3084" y="4578076"/>
            <a:ext cx="22952866" cy="2362799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08008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160156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2402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432032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540039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648047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756054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864063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8490" y="397553"/>
            <a:ext cx="3361359" cy="112013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09904" y="397553"/>
            <a:ext cx="3366049" cy="112013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170" y="432559"/>
            <a:ext cx="24303036" cy="180022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170" y="2417807"/>
            <a:ext cx="11931178" cy="100762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080083" indent="0">
              <a:buNone/>
              <a:defRPr sz="5000" b="1"/>
            </a:lvl2pPr>
            <a:lvl3pPr marL="2160156" indent="0">
              <a:buNone/>
              <a:defRPr sz="4000" b="1"/>
            </a:lvl3pPr>
            <a:lvl4pPr marL="3240238" indent="0">
              <a:buNone/>
              <a:defRPr sz="4000" b="1"/>
            </a:lvl4pPr>
            <a:lvl5pPr marL="4320321" indent="0">
              <a:buNone/>
              <a:defRPr sz="4000" b="1"/>
            </a:lvl5pPr>
            <a:lvl6pPr marL="5400394" indent="0">
              <a:buNone/>
              <a:defRPr sz="4000" b="1"/>
            </a:lvl6pPr>
            <a:lvl7pPr marL="6480477" indent="0">
              <a:buNone/>
              <a:defRPr sz="4000" b="1"/>
            </a:lvl7pPr>
            <a:lvl8pPr marL="7560549" indent="0">
              <a:buNone/>
              <a:defRPr sz="4000" b="1"/>
            </a:lvl8pPr>
            <a:lvl9pPr marL="8640632" indent="0">
              <a:buNone/>
              <a:defRPr sz="4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170" y="3425424"/>
            <a:ext cx="11931178" cy="622327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7342" y="2417807"/>
            <a:ext cx="11935868" cy="100762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080083" indent="0">
              <a:buNone/>
              <a:defRPr sz="5000" b="1"/>
            </a:lvl2pPr>
            <a:lvl3pPr marL="2160156" indent="0">
              <a:buNone/>
              <a:defRPr sz="4000" b="1"/>
            </a:lvl3pPr>
            <a:lvl4pPr marL="3240238" indent="0">
              <a:buNone/>
              <a:defRPr sz="4000" b="1"/>
            </a:lvl4pPr>
            <a:lvl5pPr marL="4320321" indent="0">
              <a:buNone/>
              <a:defRPr sz="4000" b="1"/>
            </a:lvl5pPr>
            <a:lvl6pPr marL="5400394" indent="0">
              <a:buNone/>
              <a:defRPr sz="4000" b="1"/>
            </a:lvl6pPr>
            <a:lvl7pPr marL="6480477" indent="0">
              <a:buNone/>
              <a:defRPr sz="4000" b="1"/>
            </a:lvl7pPr>
            <a:lvl8pPr marL="7560549" indent="0">
              <a:buNone/>
              <a:defRPr sz="4000" b="1"/>
            </a:lvl8pPr>
            <a:lvl9pPr marL="8640632" indent="0">
              <a:buNone/>
              <a:defRPr sz="4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7342" y="3425424"/>
            <a:ext cx="11935868" cy="622327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175" y="430058"/>
            <a:ext cx="8883928" cy="1830226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7568" y="430058"/>
            <a:ext cx="15095637" cy="9218650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175" y="2260279"/>
            <a:ext cx="8883928" cy="7388424"/>
          </a:xfrm>
        </p:spPr>
        <p:txBody>
          <a:bodyPr/>
          <a:lstStyle>
            <a:lvl1pPr marL="0" indent="0">
              <a:buNone/>
              <a:defRPr sz="3000"/>
            </a:lvl1pPr>
            <a:lvl2pPr marL="1080083" indent="0">
              <a:buNone/>
              <a:defRPr sz="3000"/>
            </a:lvl2pPr>
            <a:lvl3pPr marL="2160156" indent="0">
              <a:buNone/>
              <a:defRPr sz="2000"/>
            </a:lvl3pPr>
            <a:lvl4pPr marL="3240238" indent="0">
              <a:buNone/>
              <a:defRPr sz="2000"/>
            </a:lvl4pPr>
            <a:lvl5pPr marL="4320321" indent="0">
              <a:buNone/>
              <a:defRPr sz="2000"/>
            </a:lvl5pPr>
            <a:lvl6pPr marL="5400394" indent="0">
              <a:buNone/>
              <a:defRPr sz="2000"/>
            </a:lvl6pPr>
            <a:lvl7pPr marL="6480477" indent="0">
              <a:buNone/>
              <a:defRPr sz="2000"/>
            </a:lvl7pPr>
            <a:lvl8pPr marL="7560549" indent="0">
              <a:buNone/>
              <a:defRPr sz="2000"/>
            </a:lvl8pPr>
            <a:lvl9pPr marL="8640632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854" y="7560950"/>
            <a:ext cx="16202027" cy="892615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854" y="965117"/>
            <a:ext cx="16202027" cy="6480810"/>
          </a:xfrm>
        </p:spPr>
        <p:txBody>
          <a:bodyPr/>
          <a:lstStyle>
            <a:lvl1pPr marL="0" indent="0">
              <a:buNone/>
              <a:defRPr sz="8000"/>
            </a:lvl1pPr>
            <a:lvl2pPr marL="1080083" indent="0">
              <a:buNone/>
              <a:defRPr sz="7000"/>
            </a:lvl2pPr>
            <a:lvl3pPr marL="2160156" indent="0">
              <a:buNone/>
              <a:defRPr sz="6000"/>
            </a:lvl3pPr>
            <a:lvl4pPr marL="3240238" indent="0">
              <a:buNone/>
              <a:defRPr sz="5000"/>
            </a:lvl4pPr>
            <a:lvl5pPr marL="4320321" indent="0">
              <a:buNone/>
              <a:defRPr sz="5000"/>
            </a:lvl5pPr>
            <a:lvl6pPr marL="5400394" indent="0">
              <a:buNone/>
              <a:defRPr sz="5000"/>
            </a:lvl6pPr>
            <a:lvl7pPr marL="6480477" indent="0">
              <a:buNone/>
              <a:defRPr sz="5000"/>
            </a:lvl7pPr>
            <a:lvl8pPr marL="7560549" indent="0">
              <a:buNone/>
              <a:defRPr sz="5000"/>
            </a:lvl8pPr>
            <a:lvl9pPr marL="8640632" indent="0">
              <a:buNone/>
              <a:defRPr sz="5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854" y="8453565"/>
            <a:ext cx="16202027" cy="1267655"/>
          </a:xfrm>
        </p:spPr>
        <p:txBody>
          <a:bodyPr/>
          <a:lstStyle>
            <a:lvl1pPr marL="0" indent="0">
              <a:buNone/>
              <a:defRPr sz="3000"/>
            </a:lvl1pPr>
            <a:lvl2pPr marL="1080083" indent="0">
              <a:buNone/>
              <a:defRPr sz="3000"/>
            </a:lvl2pPr>
            <a:lvl3pPr marL="2160156" indent="0">
              <a:buNone/>
              <a:defRPr sz="2000"/>
            </a:lvl3pPr>
            <a:lvl4pPr marL="3240238" indent="0">
              <a:buNone/>
              <a:defRPr sz="2000"/>
            </a:lvl4pPr>
            <a:lvl5pPr marL="4320321" indent="0">
              <a:buNone/>
              <a:defRPr sz="2000"/>
            </a:lvl5pPr>
            <a:lvl6pPr marL="5400394" indent="0">
              <a:buNone/>
              <a:defRPr sz="2000"/>
            </a:lvl6pPr>
            <a:lvl7pPr marL="6480477" indent="0">
              <a:buNone/>
              <a:defRPr sz="2000"/>
            </a:lvl7pPr>
            <a:lvl8pPr marL="7560549" indent="0">
              <a:buNone/>
              <a:defRPr sz="2000"/>
            </a:lvl8pPr>
            <a:lvl9pPr marL="8640632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170" y="432559"/>
            <a:ext cx="24303036" cy="1800228"/>
          </a:xfrm>
          <a:prstGeom prst="rect">
            <a:avLst/>
          </a:prstGeom>
        </p:spPr>
        <p:txBody>
          <a:bodyPr vert="horz" lIns="216015" tIns="108007" rIns="216015" bIns="10800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170" y="2520312"/>
            <a:ext cx="24303036" cy="7128391"/>
          </a:xfrm>
          <a:prstGeom prst="rect">
            <a:avLst/>
          </a:prstGeom>
        </p:spPr>
        <p:txBody>
          <a:bodyPr vert="horz" lIns="216015" tIns="108007" rIns="216015" bIns="10800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175" y="10011261"/>
            <a:ext cx="6300789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EB15-1500-4B03-AAB1-184A9B2440BA}" type="datetimeFigureOut">
              <a:rPr lang="es-ES" smtClean="0"/>
              <a:pPr/>
              <a:t>22/08/2022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6163" y="10011261"/>
            <a:ext cx="8551068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2421" y="10011261"/>
            <a:ext cx="6300789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156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60" indent="-810060" algn="l" defTabSz="2160156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131" indent="-675048" algn="l" defTabSz="2160156" rtl="0" eaLnBrk="1" latinLnBrk="0" hangingPunct="1">
        <a:spcBef>
          <a:spcPct val="20000"/>
        </a:spcBef>
        <a:buFont typeface="Arial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202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275" indent="-540036" algn="l" defTabSz="2160156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4860358" indent="-540036" algn="l" defTabSz="2160156" rtl="0" eaLnBrk="1" latinLnBrk="0" hangingPunct="1">
        <a:spcBef>
          <a:spcPct val="20000"/>
        </a:spcBef>
        <a:buFont typeface="Arial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440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020513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100596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180669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83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156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238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321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394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477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560549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640632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27003375" cy="108013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3421409" y="0"/>
            <a:ext cx="6119839" cy="10801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endParaRPr lang="es-ES"/>
          </a:p>
        </p:txBody>
      </p:sp>
      <p:pic>
        <p:nvPicPr>
          <p:cNvPr id="1026" name="Picture 2" descr="J:\Codigo\C++\Vircon32\PhysicalVersions\BasicPlatformer\Basic Platformer Cover w logo.png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541192" y="0"/>
            <a:ext cx="15480000" cy="10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J:\Codigo\C++\Vircon32\Art\Logos\Vircon32 logo V3 reducid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00563" y="1080136"/>
            <a:ext cx="3960494" cy="396049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1028" name="Picture 4" descr="J:\Codigo\C++\Vircon32\PhysicalVersions\GamesCommon\Logos and images\Vircon32 Seal of Quality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00562" y="5940000"/>
            <a:ext cx="3960495" cy="3960495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 rot="16200000">
            <a:off x="-2696824" y="4681350"/>
            <a:ext cx="10800000" cy="14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r>
              <a:rPr lang="es-ES" sz="7500" b="1" smtClean="0">
                <a:latin typeface="Arial" pitchFamily="34" charset="0"/>
                <a:cs typeface="Arial" pitchFamily="34" charset="0"/>
              </a:rPr>
              <a:t>GAME CARTRIDGE</a:t>
            </a:r>
            <a:endParaRPr lang="es-ES" sz="75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9</cp:revision>
  <dcterms:created xsi:type="dcterms:W3CDTF">2022-08-21T08:54:18Z</dcterms:created>
  <dcterms:modified xsi:type="dcterms:W3CDTF">2022-08-22T14:41:02Z</dcterms:modified>
</cp:coreProperties>
</file>