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3" r:id="rId8"/>
    <p:sldId id="261" r:id="rId9"/>
  </p:sldIdLst>
  <p:sldSz cx="20881975" cy="30783213"/>
  <p:notesSz cx="6858000" cy="9144000"/>
  <p:defaultTextStyle>
    <a:defPPr>
      <a:defRPr lang="es-ES"/>
    </a:defPPr>
    <a:lvl1pPr marL="0" algn="l" defTabSz="3147731" rtl="0" eaLnBrk="1" latinLnBrk="0" hangingPunct="1">
      <a:defRPr sz="6200" kern="1200">
        <a:solidFill>
          <a:schemeClr val="tx1"/>
        </a:solidFill>
        <a:latin typeface="+mn-lt"/>
        <a:ea typeface="+mn-ea"/>
        <a:cs typeface="+mn-cs"/>
      </a:defRPr>
    </a:lvl1pPr>
    <a:lvl2pPr marL="1573865" algn="l" defTabSz="3147731" rtl="0" eaLnBrk="1" latinLnBrk="0" hangingPunct="1">
      <a:defRPr sz="6200" kern="1200">
        <a:solidFill>
          <a:schemeClr val="tx1"/>
        </a:solidFill>
        <a:latin typeface="+mn-lt"/>
        <a:ea typeface="+mn-ea"/>
        <a:cs typeface="+mn-cs"/>
      </a:defRPr>
    </a:lvl2pPr>
    <a:lvl3pPr marL="3147731" algn="l" defTabSz="3147731" rtl="0" eaLnBrk="1" latinLnBrk="0" hangingPunct="1">
      <a:defRPr sz="6200" kern="1200">
        <a:solidFill>
          <a:schemeClr val="tx1"/>
        </a:solidFill>
        <a:latin typeface="+mn-lt"/>
        <a:ea typeface="+mn-ea"/>
        <a:cs typeface="+mn-cs"/>
      </a:defRPr>
    </a:lvl3pPr>
    <a:lvl4pPr marL="4721596" algn="l" defTabSz="3147731" rtl="0" eaLnBrk="1" latinLnBrk="0" hangingPunct="1">
      <a:defRPr sz="6200" kern="1200">
        <a:solidFill>
          <a:schemeClr val="tx1"/>
        </a:solidFill>
        <a:latin typeface="+mn-lt"/>
        <a:ea typeface="+mn-ea"/>
        <a:cs typeface="+mn-cs"/>
      </a:defRPr>
    </a:lvl4pPr>
    <a:lvl5pPr marL="6295461" algn="l" defTabSz="3147731" rtl="0" eaLnBrk="1" latinLnBrk="0" hangingPunct="1">
      <a:defRPr sz="6200" kern="1200">
        <a:solidFill>
          <a:schemeClr val="tx1"/>
        </a:solidFill>
        <a:latin typeface="+mn-lt"/>
        <a:ea typeface="+mn-ea"/>
        <a:cs typeface="+mn-cs"/>
      </a:defRPr>
    </a:lvl5pPr>
    <a:lvl6pPr marL="7869326" algn="l" defTabSz="3147731" rtl="0" eaLnBrk="1" latinLnBrk="0" hangingPunct="1">
      <a:defRPr sz="6200" kern="1200">
        <a:solidFill>
          <a:schemeClr val="tx1"/>
        </a:solidFill>
        <a:latin typeface="+mn-lt"/>
        <a:ea typeface="+mn-ea"/>
        <a:cs typeface="+mn-cs"/>
      </a:defRPr>
    </a:lvl6pPr>
    <a:lvl7pPr marL="9443192" algn="l" defTabSz="3147731" rtl="0" eaLnBrk="1" latinLnBrk="0" hangingPunct="1">
      <a:defRPr sz="6200" kern="1200">
        <a:solidFill>
          <a:schemeClr val="tx1"/>
        </a:solidFill>
        <a:latin typeface="+mn-lt"/>
        <a:ea typeface="+mn-ea"/>
        <a:cs typeface="+mn-cs"/>
      </a:defRPr>
    </a:lvl7pPr>
    <a:lvl8pPr marL="11017057" algn="l" defTabSz="3147731" rtl="0" eaLnBrk="1" latinLnBrk="0" hangingPunct="1">
      <a:defRPr sz="6200" kern="1200">
        <a:solidFill>
          <a:schemeClr val="tx1"/>
        </a:solidFill>
        <a:latin typeface="+mn-lt"/>
        <a:ea typeface="+mn-ea"/>
        <a:cs typeface="+mn-cs"/>
      </a:defRPr>
    </a:lvl8pPr>
    <a:lvl9pPr marL="12590922" algn="l" defTabSz="3147731"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9B8"/>
    <a:srgbClr val="FF66FF"/>
    <a:srgbClr val="FF00FF"/>
    <a:srgbClr val="CC0099"/>
    <a:srgbClr val="FF99CC"/>
    <a:srgbClr val="61D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24" d="100"/>
          <a:sy n="24" d="100"/>
        </p:scale>
        <p:origin x="-3144" y="-96"/>
      </p:cViewPr>
      <p:guideLst>
        <p:guide orient="horz" pos="9696"/>
        <p:guide pos="6577"/>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566149" y="9562750"/>
            <a:ext cx="17749679" cy="659843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3132297" y="17443821"/>
            <a:ext cx="14617383" cy="7866821"/>
          </a:xfrm>
        </p:spPr>
        <p:txBody>
          <a:bodyPr/>
          <a:lstStyle>
            <a:lvl1pPr marL="0" indent="0" algn="ctr">
              <a:buNone/>
              <a:defRPr>
                <a:solidFill>
                  <a:schemeClr val="tx1">
                    <a:tint val="75000"/>
                  </a:schemeClr>
                </a:solidFill>
              </a:defRPr>
            </a:lvl1pPr>
            <a:lvl2pPr marL="1573865" indent="0" algn="ctr">
              <a:buNone/>
              <a:defRPr>
                <a:solidFill>
                  <a:schemeClr val="tx1">
                    <a:tint val="75000"/>
                  </a:schemeClr>
                </a:solidFill>
              </a:defRPr>
            </a:lvl2pPr>
            <a:lvl3pPr marL="3147731" indent="0" algn="ctr">
              <a:buNone/>
              <a:defRPr>
                <a:solidFill>
                  <a:schemeClr val="tx1">
                    <a:tint val="75000"/>
                  </a:schemeClr>
                </a:solidFill>
              </a:defRPr>
            </a:lvl3pPr>
            <a:lvl4pPr marL="4721596" indent="0" algn="ctr">
              <a:buNone/>
              <a:defRPr>
                <a:solidFill>
                  <a:schemeClr val="tx1">
                    <a:tint val="75000"/>
                  </a:schemeClr>
                </a:solidFill>
              </a:defRPr>
            </a:lvl4pPr>
            <a:lvl5pPr marL="6295461" indent="0" algn="ctr">
              <a:buNone/>
              <a:defRPr>
                <a:solidFill>
                  <a:schemeClr val="tx1">
                    <a:tint val="75000"/>
                  </a:schemeClr>
                </a:solidFill>
              </a:defRPr>
            </a:lvl5pPr>
            <a:lvl6pPr marL="7869326" indent="0" algn="ctr">
              <a:buNone/>
              <a:defRPr>
                <a:solidFill>
                  <a:schemeClr val="tx1">
                    <a:tint val="75000"/>
                  </a:schemeClr>
                </a:solidFill>
              </a:defRPr>
            </a:lvl6pPr>
            <a:lvl7pPr marL="9443192" indent="0" algn="ctr">
              <a:buNone/>
              <a:defRPr>
                <a:solidFill>
                  <a:schemeClr val="tx1">
                    <a:tint val="75000"/>
                  </a:schemeClr>
                </a:solidFill>
              </a:defRPr>
            </a:lvl7pPr>
            <a:lvl8pPr marL="11017057" indent="0" algn="ctr">
              <a:buNone/>
              <a:defRPr>
                <a:solidFill>
                  <a:schemeClr val="tx1">
                    <a:tint val="75000"/>
                  </a:schemeClr>
                </a:solidFill>
              </a:defRPr>
            </a:lvl8pPr>
            <a:lvl9pPr marL="12590922"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53651450" y="4075928"/>
            <a:ext cx="16647575" cy="868699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701478" y="4075928"/>
            <a:ext cx="49601941" cy="868699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649532" y="19781067"/>
            <a:ext cx="17749679" cy="6113888"/>
          </a:xfrm>
        </p:spPr>
        <p:txBody>
          <a:bodyPr anchor="t"/>
          <a:lstStyle>
            <a:lvl1pPr algn="l">
              <a:defRPr sz="138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649532" y="13047242"/>
            <a:ext cx="17749679" cy="6733826"/>
          </a:xfrm>
        </p:spPr>
        <p:txBody>
          <a:bodyPr anchor="b"/>
          <a:lstStyle>
            <a:lvl1pPr marL="0" indent="0">
              <a:buNone/>
              <a:defRPr sz="6900">
                <a:solidFill>
                  <a:schemeClr val="tx1">
                    <a:tint val="75000"/>
                  </a:schemeClr>
                </a:solidFill>
              </a:defRPr>
            </a:lvl1pPr>
            <a:lvl2pPr marL="1573865" indent="0">
              <a:buNone/>
              <a:defRPr sz="6200">
                <a:solidFill>
                  <a:schemeClr val="tx1">
                    <a:tint val="75000"/>
                  </a:schemeClr>
                </a:solidFill>
              </a:defRPr>
            </a:lvl2pPr>
            <a:lvl3pPr marL="3147731" indent="0">
              <a:buNone/>
              <a:defRPr sz="5500">
                <a:solidFill>
                  <a:schemeClr val="tx1">
                    <a:tint val="75000"/>
                  </a:schemeClr>
                </a:solidFill>
              </a:defRPr>
            </a:lvl3pPr>
            <a:lvl4pPr marL="4721596" indent="0">
              <a:buNone/>
              <a:defRPr sz="4800">
                <a:solidFill>
                  <a:schemeClr val="tx1">
                    <a:tint val="75000"/>
                  </a:schemeClr>
                </a:solidFill>
              </a:defRPr>
            </a:lvl4pPr>
            <a:lvl5pPr marL="6295461" indent="0">
              <a:buNone/>
              <a:defRPr sz="4800">
                <a:solidFill>
                  <a:schemeClr val="tx1">
                    <a:tint val="75000"/>
                  </a:schemeClr>
                </a:solidFill>
              </a:defRPr>
            </a:lvl5pPr>
            <a:lvl6pPr marL="7869326" indent="0">
              <a:buNone/>
              <a:defRPr sz="4800">
                <a:solidFill>
                  <a:schemeClr val="tx1">
                    <a:tint val="75000"/>
                  </a:schemeClr>
                </a:solidFill>
              </a:defRPr>
            </a:lvl6pPr>
            <a:lvl7pPr marL="9443192" indent="0">
              <a:buNone/>
              <a:defRPr sz="4800">
                <a:solidFill>
                  <a:schemeClr val="tx1">
                    <a:tint val="75000"/>
                  </a:schemeClr>
                </a:solidFill>
              </a:defRPr>
            </a:lvl7pPr>
            <a:lvl8pPr marL="11017057" indent="0">
              <a:buNone/>
              <a:defRPr sz="4800">
                <a:solidFill>
                  <a:schemeClr val="tx1">
                    <a:tint val="75000"/>
                  </a:schemeClr>
                </a:solidFill>
              </a:defRPr>
            </a:lvl8pPr>
            <a:lvl9pPr marL="12590922" indent="0">
              <a:buNone/>
              <a:defRPr sz="4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701477" y="23757231"/>
            <a:ext cx="33124757" cy="67188639"/>
          </a:xfrm>
        </p:spPr>
        <p:txBody>
          <a:bodyPr/>
          <a:lstStyle>
            <a:lvl1pPr>
              <a:defRPr sz="9600"/>
            </a:lvl1pPr>
            <a:lvl2pPr>
              <a:defRPr sz="8300"/>
            </a:lvl2pPr>
            <a:lvl3pPr>
              <a:defRPr sz="6900"/>
            </a:lvl3pPr>
            <a:lvl4pPr>
              <a:defRPr sz="6200"/>
            </a:lvl4pPr>
            <a:lvl5pPr>
              <a:defRPr sz="6200"/>
            </a:lvl5pPr>
            <a:lvl6pPr>
              <a:defRPr sz="6200"/>
            </a:lvl6pPr>
            <a:lvl7pPr>
              <a:defRPr sz="6200"/>
            </a:lvl7pPr>
            <a:lvl8pPr>
              <a:defRPr sz="6200"/>
            </a:lvl8pPr>
            <a:lvl9pPr>
              <a:defRPr sz="6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37174266" y="23757231"/>
            <a:ext cx="33124759" cy="67188639"/>
          </a:xfrm>
        </p:spPr>
        <p:txBody>
          <a:bodyPr/>
          <a:lstStyle>
            <a:lvl1pPr>
              <a:defRPr sz="9600"/>
            </a:lvl1pPr>
            <a:lvl2pPr>
              <a:defRPr sz="8300"/>
            </a:lvl2pPr>
            <a:lvl3pPr>
              <a:defRPr sz="6900"/>
            </a:lvl3pPr>
            <a:lvl4pPr>
              <a:defRPr sz="6200"/>
            </a:lvl4pPr>
            <a:lvl5pPr>
              <a:defRPr sz="6200"/>
            </a:lvl5pPr>
            <a:lvl6pPr>
              <a:defRPr sz="6200"/>
            </a:lvl6pPr>
            <a:lvl7pPr>
              <a:defRPr sz="6200"/>
            </a:lvl7pPr>
            <a:lvl8pPr>
              <a:defRPr sz="6200"/>
            </a:lvl8pPr>
            <a:lvl9pPr>
              <a:defRPr sz="6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044099" y="1232757"/>
            <a:ext cx="18793778" cy="5130536"/>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44099" y="6890596"/>
            <a:ext cx="9226499" cy="2871673"/>
          </a:xfrm>
        </p:spPr>
        <p:txBody>
          <a:bodyPr anchor="b"/>
          <a:lstStyle>
            <a:lvl1pPr marL="0" indent="0">
              <a:buNone/>
              <a:defRPr sz="8300" b="1"/>
            </a:lvl1pPr>
            <a:lvl2pPr marL="1573865" indent="0">
              <a:buNone/>
              <a:defRPr sz="6900" b="1"/>
            </a:lvl2pPr>
            <a:lvl3pPr marL="3147731" indent="0">
              <a:buNone/>
              <a:defRPr sz="6200" b="1"/>
            </a:lvl3pPr>
            <a:lvl4pPr marL="4721596" indent="0">
              <a:buNone/>
              <a:defRPr sz="5500" b="1"/>
            </a:lvl4pPr>
            <a:lvl5pPr marL="6295461" indent="0">
              <a:buNone/>
              <a:defRPr sz="5500" b="1"/>
            </a:lvl5pPr>
            <a:lvl6pPr marL="7869326" indent="0">
              <a:buNone/>
              <a:defRPr sz="5500" b="1"/>
            </a:lvl6pPr>
            <a:lvl7pPr marL="9443192" indent="0">
              <a:buNone/>
              <a:defRPr sz="5500" b="1"/>
            </a:lvl7pPr>
            <a:lvl8pPr marL="11017057" indent="0">
              <a:buNone/>
              <a:defRPr sz="5500" b="1"/>
            </a:lvl8pPr>
            <a:lvl9pPr marL="12590922" indent="0">
              <a:buNone/>
              <a:defRPr sz="55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044099" y="9762270"/>
            <a:ext cx="9226499" cy="17735978"/>
          </a:xfrm>
        </p:spPr>
        <p:txBody>
          <a:bodyPr/>
          <a:lstStyle>
            <a:lvl1pPr>
              <a:defRPr sz="83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10607754" y="6890596"/>
            <a:ext cx="9230123" cy="2871673"/>
          </a:xfrm>
        </p:spPr>
        <p:txBody>
          <a:bodyPr anchor="b"/>
          <a:lstStyle>
            <a:lvl1pPr marL="0" indent="0">
              <a:buNone/>
              <a:defRPr sz="8300" b="1"/>
            </a:lvl1pPr>
            <a:lvl2pPr marL="1573865" indent="0">
              <a:buNone/>
              <a:defRPr sz="6900" b="1"/>
            </a:lvl2pPr>
            <a:lvl3pPr marL="3147731" indent="0">
              <a:buNone/>
              <a:defRPr sz="6200" b="1"/>
            </a:lvl3pPr>
            <a:lvl4pPr marL="4721596" indent="0">
              <a:buNone/>
              <a:defRPr sz="5500" b="1"/>
            </a:lvl4pPr>
            <a:lvl5pPr marL="6295461" indent="0">
              <a:buNone/>
              <a:defRPr sz="5500" b="1"/>
            </a:lvl5pPr>
            <a:lvl6pPr marL="7869326" indent="0">
              <a:buNone/>
              <a:defRPr sz="5500" b="1"/>
            </a:lvl6pPr>
            <a:lvl7pPr marL="9443192" indent="0">
              <a:buNone/>
              <a:defRPr sz="5500" b="1"/>
            </a:lvl7pPr>
            <a:lvl8pPr marL="11017057" indent="0">
              <a:buNone/>
              <a:defRPr sz="5500" b="1"/>
            </a:lvl8pPr>
            <a:lvl9pPr marL="12590922" indent="0">
              <a:buNone/>
              <a:defRPr sz="55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0607754" y="9762270"/>
            <a:ext cx="9230123" cy="17735978"/>
          </a:xfrm>
        </p:spPr>
        <p:txBody>
          <a:bodyPr/>
          <a:lstStyle>
            <a:lvl1pPr>
              <a:defRPr sz="83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44100" y="1225628"/>
            <a:ext cx="6870026" cy="5216045"/>
          </a:xfrm>
        </p:spPr>
        <p:txBody>
          <a:bodyPr anchor="b"/>
          <a:lstStyle>
            <a:lvl1pPr algn="l">
              <a:defRPr sz="69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8164272" y="1225631"/>
            <a:ext cx="11673604" cy="26272619"/>
          </a:xfrm>
        </p:spPr>
        <p:txBody>
          <a:bodyPr/>
          <a:lstStyle>
            <a:lvl1pPr>
              <a:defRPr sz="11000"/>
            </a:lvl1pPr>
            <a:lvl2pPr>
              <a:defRPr sz="9600"/>
            </a:lvl2pPr>
            <a:lvl3pPr>
              <a:defRPr sz="8300"/>
            </a:lvl3pPr>
            <a:lvl4pPr>
              <a:defRPr sz="6900"/>
            </a:lvl4pPr>
            <a:lvl5pPr>
              <a:defRPr sz="6900"/>
            </a:lvl5pPr>
            <a:lvl6pPr>
              <a:defRPr sz="6900"/>
            </a:lvl6pPr>
            <a:lvl7pPr>
              <a:defRPr sz="6900"/>
            </a:lvl7pPr>
            <a:lvl8pPr>
              <a:defRPr sz="6900"/>
            </a:lvl8pPr>
            <a:lvl9pPr>
              <a:defRPr sz="6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1044100" y="6441675"/>
            <a:ext cx="6870026" cy="21056576"/>
          </a:xfrm>
        </p:spPr>
        <p:txBody>
          <a:bodyPr/>
          <a:lstStyle>
            <a:lvl1pPr marL="0" indent="0">
              <a:buNone/>
              <a:defRPr sz="4800"/>
            </a:lvl1pPr>
            <a:lvl2pPr marL="1573865" indent="0">
              <a:buNone/>
              <a:defRPr sz="4100"/>
            </a:lvl2pPr>
            <a:lvl3pPr marL="3147731" indent="0">
              <a:buNone/>
              <a:defRPr sz="3400"/>
            </a:lvl3pPr>
            <a:lvl4pPr marL="4721596" indent="0">
              <a:buNone/>
              <a:defRPr sz="3100"/>
            </a:lvl4pPr>
            <a:lvl5pPr marL="6295461" indent="0">
              <a:buNone/>
              <a:defRPr sz="3100"/>
            </a:lvl5pPr>
            <a:lvl6pPr marL="7869326" indent="0">
              <a:buNone/>
              <a:defRPr sz="3100"/>
            </a:lvl6pPr>
            <a:lvl7pPr marL="9443192" indent="0">
              <a:buNone/>
              <a:defRPr sz="3100"/>
            </a:lvl7pPr>
            <a:lvl8pPr marL="11017057" indent="0">
              <a:buNone/>
              <a:defRPr sz="3100"/>
            </a:lvl8pPr>
            <a:lvl9pPr marL="12590922" indent="0">
              <a:buNone/>
              <a:defRPr sz="3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093014" y="21548250"/>
            <a:ext cx="12529185" cy="2543892"/>
          </a:xfrm>
        </p:spPr>
        <p:txBody>
          <a:bodyPr anchor="b"/>
          <a:lstStyle>
            <a:lvl1pPr algn="l">
              <a:defRPr sz="69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4093014" y="2750538"/>
            <a:ext cx="12529185" cy="18469928"/>
          </a:xfrm>
        </p:spPr>
        <p:txBody>
          <a:bodyPr/>
          <a:lstStyle>
            <a:lvl1pPr marL="0" indent="0">
              <a:buNone/>
              <a:defRPr sz="11000"/>
            </a:lvl1pPr>
            <a:lvl2pPr marL="1573865" indent="0">
              <a:buNone/>
              <a:defRPr sz="9600"/>
            </a:lvl2pPr>
            <a:lvl3pPr marL="3147731" indent="0">
              <a:buNone/>
              <a:defRPr sz="8300"/>
            </a:lvl3pPr>
            <a:lvl4pPr marL="4721596" indent="0">
              <a:buNone/>
              <a:defRPr sz="6900"/>
            </a:lvl4pPr>
            <a:lvl5pPr marL="6295461" indent="0">
              <a:buNone/>
              <a:defRPr sz="6900"/>
            </a:lvl5pPr>
            <a:lvl6pPr marL="7869326" indent="0">
              <a:buNone/>
              <a:defRPr sz="6900"/>
            </a:lvl6pPr>
            <a:lvl7pPr marL="9443192" indent="0">
              <a:buNone/>
              <a:defRPr sz="6900"/>
            </a:lvl7pPr>
            <a:lvl8pPr marL="11017057" indent="0">
              <a:buNone/>
              <a:defRPr sz="6900"/>
            </a:lvl8pPr>
            <a:lvl9pPr marL="12590922" indent="0">
              <a:buNone/>
              <a:defRPr sz="6900"/>
            </a:lvl9pPr>
          </a:lstStyle>
          <a:p>
            <a:endParaRPr lang="es-ES"/>
          </a:p>
        </p:txBody>
      </p:sp>
      <p:sp>
        <p:nvSpPr>
          <p:cNvPr id="4" name="3 Marcador de texto"/>
          <p:cNvSpPr>
            <a:spLocks noGrp="1"/>
          </p:cNvSpPr>
          <p:nvPr>
            <p:ph type="body" sz="half" idx="2"/>
          </p:nvPr>
        </p:nvSpPr>
        <p:spPr>
          <a:xfrm>
            <a:off x="4093014" y="24092142"/>
            <a:ext cx="12529185" cy="3612750"/>
          </a:xfrm>
        </p:spPr>
        <p:txBody>
          <a:bodyPr/>
          <a:lstStyle>
            <a:lvl1pPr marL="0" indent="0">
              <a:buNone/>
              <a:defRPr sz="4800"/>
            </a:lvl1pPr>
            <a:lvl2pPr marL="1573865" indent="0">
              <a:buNone/>
              <a:defRPr sz="4100"/>
            </a:lvl2pPr>
            <a:lvl3pPr marL="3147731" indent="0">
              <a:buNone/>
              <a:defRPr sz="3400"/>
            </a:lvl3pPr>
            <a:lvl4pPr marL="4721596" indent="0">
              <a:buNone/>
              <a:defRPr sz="3100"/>
            </a:lvl4pPr>
            <a:lvl5pPr marL="6295461" indent="0">
              <a:buNone/>
              <a:defRPr sz="3100"/>
            </a:lvl5pPr>
            <a:lvl6pPr marL="7869326" indent="0">
              <a:buNone/>
              <a:defRPr sz="3100"/>
            </a:lvl6pPr>
            <a:lvl7pPr marL="9443192" indent="0">
              <a:buNone/>
              <a:defRPr sz="3100"/>
            </a:lvl7pPr>
            <a:lvl8pPr marL="11017057" indent="0">
              <a:buNone/>
              <a:defRPr sz="3100"/>
            </a:lvl8pPr>
            <a:lvl9pPr marL="12590922" indent="0">
              <a:buNone/>
              <a:defRPr sz="3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3FF547-57EE-4DB7-B3B4-1D0D4181B5E6}" type="datetimeFigureOut">
              <a:rPr lang="es-ES" smtClean="0"/>
              <a:pPr/>
              <a:t>04/02/2023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044099" y="1232757"/>
            <a:ext cx="18793778" cy="5130536"/>
          </a:xfrm>
          <a:prstGeom prst="rect">
            <a:avLst/>
          </a:prstGeom>
        </p:spPr>
        <p:txBody>
          <a:bodyPr vert="horz" lIns="314773" tIns="157387" rIns="314773" bIns="157387"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044099" y="7182752"/>
            <a:ext cx="18793778" cy="20315498"/>
          </a:xfrm>
          <a:prstGeom prst="rect">
            <a:avLst/>
          </a:prstGeom>
        </p:spPr>
        <p:txBody>
          <a:bodyPr vert="horz" lIns="314773" tIns="157387" rIns="314773" bIns="15738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1044099" y="28531481"/>
            <a:ext cx="4872461" cy="1638921"/>
          </a:xfrm>
          <a:prstGeom prst="rect">
            <a:avLst/>
          </a:prstGeom>
        </p:spPr>
        <p:txBody>
          <a:bodyPr vert="horz" lIns="314773" tIns="157387" rIns="314773" bIns="157387" rtlCol="0" anchor="ctr"/>
          <a:lstStyle>
            <a:lvl1pPr algn="l">
              <a:defRPr sz="4100">
                <a:solidFill>
                  <a:schemeClr val="tx1">
                    <a:tint val="75000"/>
                  </a:schemeClr>
                </a:solidFill>
              </a:defRPr>
            </a:lvl1pPr>
          </a:lstStyle>
          <a:p>
            <a:fld id="{A33FF547-57EE-4DB7-B3B4-1D0D4181B5E6}" type="datetimeFigureOut">
              <a:rPr lang="es-ES" smtClean="0"/>
              <a:pPr/>
              <a:t>04/02/2023</a:t>
            </a:fld>
            <a:endParaRPr lang="es-ES"/>
          </a:p>
        </p:txBody>
      </p:sp>
      <p:sp>
        <p:nvSpPr>
          <p:cNvPr id="5" name="4 Marcador de pie de página"/>
          <p:cNvSpPr>
            <a:spLocks noGrp="1"/>
          </p:cNvSpPr>
          <p:nvPr>
            <p:ph type="ftr" sz="quarter" idx="3"/>
          </p:nvPr>
        </p:nvSpPr>
        <p:spPr>
          <a:xfrm>
            <a:off x="7134675" y="28531481"/>
            <a:ext cx="6612626" cy="1638921"/>
          </a:xfrm>
          <a:prstGeom prst="rect">
            <a:avLst/>
          </a:prstGeom>
        </p:spPr>
        <p:txBody>
          <a:bodyPr vert="horz" lIns="314773" tIns="157387" rIns="314773" bIns="157387" rtlCol="0" anchor="ctr"/>
          <a:lstStyle>
            <a:lvl1pPr algn="ctr">
              <a:defRPr sz="41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14965416" y="28531481"/>
            <a:ext cx="4872461" cy="1638921"/>
          </a:xfrm>
          <a:prstGeom prst="rect">
            <a:avLst/>
          </a:prstGeom>
        </p:spPr>
        <p:txBody>
          <a:bodyPr vert="horz" lIns="314773" tIns="157387" rIns="314773" bIns="157387" rtlCol="0" anchor="ctr"/>
          <a:lstStyle>
            <a:lvl1pPr algn="r">
              <a:defRPr sz="4100">
                <a:solidFill>
                  <a:schemeClr val="tx1">
                    <a:tint val="75000"/>
                  </a:schemeClr>
                </a:solidFill>
              </a:defRPr>
            </a:lvl1pPr>
          </a:lstStyle>
          <a:p>
            <a:fld id="{D60F73BC-9401-4EE1-905E-AE718264C94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47731" rtl="0" eaLnBrk="1" latinLnBrk="0" hangingPunct="1">
        <a:spcBef>
          <a:spcPct val="0"/>
        </a:spcBef>
        <a:buNone/>
        <a:defRPr sz="15100" kern="1200">
          <a:solidFill>
            <a:schemeClr val="tx1"/>
          </a:solidFill>
          <a:latin typeface="+mj-lt"/>
          <a:ea typeface="+mj-ea"/>
          <a:cs typeface="+mj-cs"/>
        </a:defRPr>
      </a:lvl1pPr>
    </p:titleStyle>
    <p:bodyStyle>
      <a:lvl1pPr marL="1180399" indent="-1180399" algn="l" defTabSz="3147731"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57531" indent="-983666" algn="l" defTabSz="3147731"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34663" indent="-786933" algn="l" defTabSz="3147731"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508528"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82394"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56259"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230124"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803990"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77855"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s-ES"/>
      </a:defPPr>
      <a:lvl1pPr marL="0" algn="l" defTabSz="3147731" rtl="0" eaLnBrk="1" latinLnBrk="0" hangingPunct="1">
        <a:defRPr sz="6200" kern="1200">
          <a:solidFill>
            <a:schemeClr val="tx1"/>
          </a:solidFill>
          <a:latin typeface="+mn-lt"/>
          <a:ea typeface="+mn-ea"/>
          <a:cs typeface="+mn-cs"/>
        </a:defRPr>
      </a:lvl1pPr>
      <a:lvl2pPr marL="1573865" algn="l" defTabSz="3147731" rtl="0" eaLnBrk="1" latinLnBrk="0" hangingPunct="1">
        <a:defRPr sz="6200" kern="1200">
          <a:solidFill>
            <a:schemeClr val="tx1"/>
          </a:solidFill>
          <a:latin typeface="+mn-lt"/>
          <a:ea typeface="+mn-ea"/>
          <a:cs typeface="+mn-cs"/>
        </a:defRPr>
      </a:lvl2pPr>
      <a:lvl3pPr marL="3147731" algn="l" defTabSz="3147731" rtl="0" eaLnBrk="1" latinLnBrk="0" hangingPunct="1">
        <a:defRPr sz="6200" kern="1200">
          <a:solidFill>
            <a:schemeClr val="tx1"/>
          </a:solidFill>
          <a:latin typeface="+mn-lt"/>
          <a:ea typeface="+mn-ea"/>
          <a:cs typeface="+mn-cs"/>
        </a:defRPr>
      </a:lvl3pPr>
      <a:lvl4pPr marL="4721596" algn="l" defTabSz="3147731" rtl="0" eaLnBrk="1" latinLnBrk="0" hangingPunct="1">
        <a:defRPr sz="6200" kern="1200">
          <a:solidFill>
            <a:schemeClr val="tx1"/>
          </a:solidFill>
          <a:latin typeface="+mn-lt"/>
          <a:ea typeface="+mn-ea"/>
          <a:cs typeface="+mn-cs"/>
        </a:defRPr>
      </a:lvl4pPr>
      <a:lvl5pPr marL="6295461" algn="l" defTabSz="3147731" rtl="0" eaLnBrk="1" latinLnBrk="0" hangingPunct="1">
        <a:defRPr sz="6200" kern="1200">
          <a:solidFill>
            <a:schemeClr val="tx1"/>
          </a:solidFill>
          <a:latin typeface="+mn-lt"/>
          <a:ea typeface="+mn-ea"/>
          <a:cs typeface="+mn-cs"/>
        </a:defRPr>
      </a:lvl5pPr>
      <a:lvl6pPr marL="7869326" algn="l" defTabSz="3147731" rtl="0" eaLnBrk="1" latinLnBrk="0" hangingPunct="1">
        <a:defRPr sz="6200" kern="1200">
          <a:solidFill>
            <a:schemeClr val="tx1"/>
          </a:solidFill>
          <a:latin typeface="+mn-lt"/>
          <a:ea typeface="+mn-ea"/>
          <a:cs typeface="+mn-cs"/>
        </a:defRPr>
      </a:lvl6pPr>
      <a:lvl7pPr marL="9443192" algn="l" defTabSz="3147731" rtl="0" eaLnBrk="1" latinLnBrk="0" hangingPunct="1">
        <a:defRPr sz="6200" kern="1200">
          <a:solidFill>
            <a:schemeClr val="tx1"/>
          </a:solidFill>
          <a:latin typeface="+mn-lt"/>
          <a:ea typeface="+mn-ea"/>
          <a:cs typeface="+mn-cs"/>
        </a:defRPr>
      </a:lvl7pPr>
      <a:lvl8pPr marL="11017057" algn="l" defTabSz="3147731" rtl="0" eaLnBrk="1" latinLnBrk="0" hangingPunct="1">
        <a:defRPr sz="6200" kern="1200">
          <a:solidFill>
            <a:schemeClr val="tx1"/>
          </a:solidFill>
          <a:latin typeface="+mn-lt"/>
          <a:ea typeface="+mn-ea"/>
          <a:cs typeface="+mn-cs"/>
        </a:defRPr>
      </a:lvl8pPr>
      <a:lvl9pPr marL="12590922" algn="l" defTabSz="3147731"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B9B8"/>
        </a:solidFill>
        <a:effectLst/>
      </p:bgPr>
    </p:bg>
    <p:spTree>
      <p:nvGrpSpPr>
        <p:cNvPr id="1" name=""/>
        <p:cNvGrpSpPr/>
        <p:nvPr/>
      </p:nvGrpSpPr>
      <p:grpSpPr>
        <a:xfrm>
          <a:off x="0" y="0"/>
          <a:ext cx="0" cy="0"/>
          <a:chOff x="0" y="0"/>
          <a:chExt cx="0" cy="0"/>
        </a:xfrm>
      </p:grpSpPr>
      <p:sp>
        <p:nvSpPr>
          <p:cNvPr id="22" name="21 Rectángulo"/>
          <p:cNvSpPr/>
          <p:nvPr/>
        </p:nvSpPr>
        <p:spPr>
          <a:xfrm>
            <a:off x="1979908" y="0"/>
            <a:ext cx="11700000" cy="3078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18 Imagen" descr="Basic Platformer Cover w logo.png"/>
          <p:cNvPicPr>
            <a:picLocks/>
          </p:cNvPicPr>
          <p:nvPr/>
        </p:nvPicPr>
        <p:blipFill>
          <a:blip r:embed="rId2" cstate="print"/>
          <a:stretch>
            <a:fillRect/>
          </a:stretch>
        </p:blipFill>
        <p:spPr>
          <a:xfrm>
            <a:off x="3422321" y="4025104"/>
            <a:ext cx="17460000" cy="12091192"/>
          </a:xfrm>
          <a:prstGeom prst="rect">
            <a:avLst/>
          </a:prstGeom>
          <a:ln>
            <a:noFill/>
          </a:ln>
        </p:spPr>
      </p:pic>
      <p:grpSp>
        <p:nvGrpSpPr>
          <p:cNvPr id="23" name="22 Grupo"/>
          <p:cNvGrpSpPr/>
          <p:nvPr/>
        </p:nvGrpSpPr>
        <p:grpSpPr>
          <a:xfrm>
            <a:off x="2893940" y="26262104"/>
            <a:ext cx="9887346" cy="3711365"/>
            <a:chOff x="2340254" y="18181974"/>
            <a:chExt cx="9887346" cy="3711365"/>
          </a:xfrm>
        </p:grpSpPr>
        <p:pic>
          <p:nvPicPr>
            <p:cNvPr id="24" name="23 Imagen" descr="Vircon32 logo V4.png"/>
            <p:cNvPicPr>
              <a:picLocks noChangeAspect="1"/>
            </p:cNvPicPr>
            <p:nvPr/>
          </p:nvPicPr>
          <p:blipFill>
            <a:blip r:embed="rId3" cstate="print"/>
            <a:stretch>
              <a:fillRect/>
            </a:stretch>
          </p:blipFill>
          <p:spPr>
            <a:xfrm>
              <a:off x="2340254" y="18181974"/>
              <a:ext cx="9887346" cy="2519174"/>
            </a:xfrm>
            <a:prstGeom prst="rect">
              <a:avLst/>
            </a:prstGeom>
          </p:spPr>
        </p:pic>
        <p:sp>
          <p:nvSpPr>
            <p:cNvPr id="25" name="24 CuadroTexto"/>
            <p:cNvSpPr txBox="1"/>
            <p:nvPr/>
          </p:nvSpPr>
          <p:spPr>
            <a:xfrm>
              <a:off x="2340254" y="21062342"/>
              <a:ext cx="9721242" cy="830997"/>
            </a:xfrm>
            <a:prstGeom prst="rect">
              <a:avLst/>
            </a:prstGeom>
            <a:noFill/>
          </p:spPr>
          <p:txBody>
            <a:bodyPr wrap="square" rtlCol="0">
              <a:spAutoFit/>
            </a:bodyPr>
            <a:lstStyle/>
            <a:p>
              <a:pPr algn="ctr"/>
              <a:r>
                <a:rPr lang="es-ES" sz="4800" b="1" smtClean="0">
                  <a:solidFill>
                    <a:schemeClr val="bg1"/>
                  </a:solidFill>
                  <a:latin typeface="AIGDT" pitchFamily="2" charset="2"/>
                </a:rPr>
                <a:t>32-BIT VIRTUAL CONSOLE</a:t>
              </a:r>
              <a:endParaRPr lang="es-ES" sz="4800" b="1">
                <a:solidFill>
                  <a:schemeClr val="bg1"/>
                </a:solidFill>
                <a:latin typeface="AIGDT" pitchFamily="2" charset="2"/>
              </a:endParaRPr>
            </a:p>
          </p:txBody>
        </p:sp>
      </p:grpSp>
      <p:pic>
        <p:nvPicPr>
          <p:cNvPr id="26" name="25 Imagen" descr="LogoCarraV3.emf"/>
          <p:cNvPicPr>
            <a:picLocks noChangeAspect="1"/>
          </p:cNvPicPr>
          <p:nvPr/>
        </p:nvPicPr>
        <p:blipFill>
          <a:blip r:embed="rId4" cstate="print"/>
          <a:stretch>
            <a:fillRect/>
          </a:stretch>
        </p:blipFill>
        <p:spPr>
          <a:xfrm>
            <a:off x="2340255" y="-6557851"/>
            <a:ext cx="11701192" cy="16548767"/>
          </a:xfrm>
          <a:prstGeom prst="rect">
            <a:avLst/>
          </a:prstGeom>
        </p:spPr>
      </p:pic>
      <p:sp>
        <p:nvSpPr>
          <p:cNvPr id="27" name="26 CuadroTexto"/>
          <p:cNvSpPr txBox="1"/>
          <p:nvPr/>
        </p:nvSpPr>
        <p:spPr>
          <a:xfrm>
            <a:off x="14041446" y="0"/>
            <a:ext cx="6480829" cy="1169789"/>
          </a:xfrm>
          <a:prstGeom prst="rect">
            <a:avLst/>
          </a:prstGeom>
          <a:noFill/>
        </p:spPr>
        <p:txBody>
          <a:bodyPr wrap="square" rtlCol="0" anchor="ctr">
            <a:normAutofit/>
          </a:bodyPr>
          <a:lstStyle/>
          <a:p>
            <a:pPr algn="r"/>
            <a:r>
              <a:rPr lang="es-ES" sz="3600" smtClean="0">
                <a:latin typeface="Artifakt Element" pitchFamily="34" charset="0"/>
                <a:ea typeface="Artifakt Element" pitchFamily="34" charset="0"/>
              </a:rPr>
              <a:t>2048</a:t>
            </a:r>
            <a:endParaRPr lang="es-ES" sz="3600">
              <a:latin typeface="Artifakt Element" pitchFamily="34" charset="0"/>
              <a:ea typeface="Artifakt Element" pitchFamily="34" charset="0"/>
            </a:endParaRPr>
          </a:p>
        </p:txBody>
      </p:sp>
      <p:sp>
        <p:nvSpPr>
          <p:cNvPr id="28" name="27 CuadroTexto"/>
          <p:cNvSpPr txBox="1"/>
          <p:nvPr/>
        </p:nvSpPr>
        <p:spPr>
          <a:xfrm>
            <a:off x="3420090" y="17107066"/>
            <a:ext cx="9901266" cy="984885"/>
          </a:xfrm>
          <a:prstGeom prst="rect">
            <a:avLst/>
          </a:prstGeom>
          <a:noFill/>
        </p:spPr>
        <p:txBody>
          <a:bodyPr wrap="square" rtlCol="0">
            <a:spAutoFit/>
          </a:bodyPr>
          <a:lstStyle/>
          <a:p>
            <a:pPr algn="ctr"/>
            <a:r>
              <a:rPr lang="es-ES" sz="5800" b="1" smtClean="0">
                <a:solidFill>
                  <a:schemeClr val="bg1"/>
                </a:solidFill>
                <a:latin typeface="Arial" pitchFamily="34" charset="0"/>
                <a:cs typeface="Arial" pitchFamily="34" charset="0"/>
              </a:rPr>
              <a:t>INSTRUCTION  MANUAL</a:t>
            </a:r>
            <a:endParaRPr lang="es-ES" sz="5800" b="1">
              <a:solidFill>
                <a:schemeClr val="bg1"/>
              </a:solidFill>
              <a:latin typeface="Arial" pitchFamily="34" charset="0"/>
              <a:cs typeface="Arial" pitchFamily="34" charset="0"/>
            </a:endParaRPr>
          </a:p>
        </p:txBody>
      </p:sp>
      <p:sp>
        <p:nvSpPr>
          <p:cNvPr id="29" name="28 Triángulo isósceles"/>
          <p:cNvSpPr/>
          <p:nvPr/>
        </p:nvSpPr>
        <p:spPr>
          <a:xfrm rot="10800000">
            <a:off x="0" y="1"/>
            <a:ext cx="1584000" cy="1584000"/>
          </a:xfrm>
          <a:prstGeom prst="triangle">
            <a:avLst>
              <a:gd name="adj" fmla="val 100000"/>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1</a:t>
            </a:r>
            <a:endParaRPr lang="es-ES" b="1"/>
          </a:p>
        </p:txBody>
      </p:sp>
      <p:sp>
        <p:nvSpPr>
          <p:cNvPr id="23" name="22 Rectángulo"/>
          <p:cNvSpPr/>
          <p:nvPr/>
        </p:nvSpPr>
        <p:spPr>
          <a:xfrm>
            <a:off x="2160000" y="16111698"/>
            <a:ext cx="7740918" cy="10801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r>
              <a:rPr lang="es-ES" sz="5200" b="1" smtClean="0">
                <a:solidFill>
                  <a:schemeClr val="bg1"/>
                </a:solidFill>
                <a:latin typeface="Arial Rounded MT Bold" pitchFamily="34" charset="0"/>
              </a:rPr>
              <a:t>EPILEPSY  WARNING</a:t>
            </a:r>
            <a:endParaRPr lang="es-ES" sz="5200" b="1">
              <a:solidFill>
                <a:schemeClr val="bg1"/>
              </a:solidFill>
              <a:latin typeface="Arial Rounded MT Bold" pitchFamily="34" charset="0"/>
            </a:endParaRPr>
          </a:p>
        </p:txBody>
      </p:sp>
      <p:sp>
        <p:nvSpPr>
          <p:cNvPr id="24" name="23 Rectángulo"/>
          <p:cNvSpPr/>
          <p:nvPr/>
        </p:nvSpPr>
        <p:spPr>
          <a:xfrm>
            <a:off x="2160000" y="17551882"/>
            <a:ext cx="16922091" cy="900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r>
              <a:rPr lang="es-ES" sz="4200" smtClean="0">
                <a:solidFill>
                  <a:schemeClr val="tx1"/>
                </a:solidFill>
                <a:latin typeface="Arial" pitchFamily="34" charset="0"/>
                <a:ea typeface="Arial Unicode MS" pitchFamily="34" charset="-128"/>
                <a:cs typeface="Arial" pitchFamily="34" charset="0"/>
              </a:rPr>
              <a:t>READ BEFORE USING YOUR VIRCON32 GAME</a:t>
            </a:r>
            <a:endParaRPr lang="es-ES" sz="4200">
              <a:solidFill>
                <a:schemeClr val="tx1"/>
              </a:solidFill>
              <a:latin typeface="Arial" pitchFamily="34" charset="0"/>
              <a:ea typeface="Arial Unicode MS" pitchFamily="34" charset="-128"/>
              <a:cs typeface="Arial" pitchFamily="34" charset="0"/>
            </a:endParaRPr>
          </a:p>
        </p:txBody>
      </p:sp>
      <p:sp>
        <p:nvSpPr>
          <p:cNvPr id="25" name="24 Rectángulo"/>
          <p:cNvSpPr/>
          <p:nvPr/>
        </p:nvSpPr>
        <p:spPr>
          <a:xfrm>
            <a:off x="2160000" y="18451997"/>
            <a:ext cx="16922091" cy="9541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4400" smtClean="0">
                <a:solidFill>
                  <a:schemeClr val="tx1"/>
                </a:solidFill>
                <a:latin typeface="Bookman Old Style" pitchFamily="18" charset="0"/>
              </a:rPr>
              <a:t>A very small proportion of the population may experience epileptic seizures when viewing certain patterns of flashing lights that are common in our everyday environments. These people may experience seizures while watching some video images or playing certain videogames.</a:t>
            </a:r>
          </a:p>
          <a:p>
            <a:pPr algn="just"/>
            <a:endParaRPr lang="es-ES" sz="4400" smtClean="0">
              <a:solidFill>
                <a:schemeClr val="tx1"/>
              </a:solidFill>
              <a:latin typeface="Bookman Old Style" pitchFamily="18" charset="0"/>
            </a:endParaRPr>
          </a:p>
          <a:p>
            <a:pPr algn="just"/>
            <a:r>
              <a:rPr lang="es-ES" sz="4400" smtClean="0">
                <a:solidFill>
                  <a:schemeClr val="tx1"/>
                </a:solidFill>
                <a:latin typeface="Bookman Old Style" pitchFamily="18" charset="0"/>
              </a:rPr>
              <a:t>Players who have never had seizures previously might still have an as of yet undetected epilectic condition. Consult your physician before playing videogames if you have an epilectic condition, or if you experience any ot these symptoms while playing videogames: altered vision, muscle twitching, involuntary movements, loss of awareness, mental confusion and/or convulsions.</a:t>
            </a:r>
            <a:endParaRPr lang="es-ES" sz="4400">
              <a:solidFill>
                <a:schemeClr val="tx1"/>
              </a:solidFill>
              <a:latin typeface="Bookman Old Style" pitchFamily="18" charset="0"/>
            </a:endParaRPr>
          </a:p>
        </p:txBody>
      </p:sp>
      <p:pic>
        <p:nvPicPr>
          <p:cNvPr id="1026" name="Picture 2" descr="J:\Codigo\C++\Vircon32\PhysicalVersions\GamesCommon\Logos and images\Vircon32 Seal of Quality.png"/>
          <p:cNvPicPr>
            <a:picLocks noChangeAspect="1" noChangeArrowheads="1"/>
          </p:cNvPicPr>
          <p:nvPr/>
        </p:nvPicPr>
        <p:blipFill>
          <a:blip r:embed="rId2" cstate="print">
            <a:grayscl/>
          </a:blip>
          <a:srcRect/>
          <a:stretch>
            <a:fillRect/>
          </a:stretch>
        </p:blipFill>
        <p:spPr bwMode="auto">
          <a:xfrm>
            <a:off x="3240067" y="7543192"/>
            <a:ext cx="4680003" cy="4680000"/>
          </a:xfrm>
          <a:prstGeom prst="rect">
            <a:avLst/>
          </a:prstGeom>
          <a:noFill/>
        </p:spPr>
      </p:pic>
      <p:sp>
        <p:nvSpPr>
          <p:cNvPr id="27" name="26 Rectángulo"/>
          <p:cNvSpPr/>
          <p:nvPr/>
        </p:nvSpPr>
        <p:spPr>
          <a:xfrm>
            <a:off x="2160000" y="1800000"/>
            <a:ext cx="16922091" cy="252032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 sz="4800">
              <a:solidFill>
                <a:schemeClr val="tx1"/>
              </a:solidFill>
            </a:endParaRPr>
          </a:p>
        </p:txBody>
      </p:sp>
      <p:sp>
        <p:nvSpPr>
          <p:cNvPr id="28" name="27 Rectángulo"/>
          <p:cNvSpPr/>
          <p:nvPr/>
        </p:nvSpPr>
        <p:spPr>
          <a:xfrm>
            <a:off x="2160000" y="4950272"/>
            <a:ext cx="16922091" cy="9901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Rectángulo"/>
          <p:cNvSpPr/>
          <p:nvPr/>
        </p:nvSpPr>
        <p:spPr>
          <a:xfrm>
            <a:off x="2339952" y="2069904"/>
            <a:ext cx="16562115" cy="198025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3600" b="1" smtClean="0">
                <a:solidFill>
                  <a:schemeClr val="tx1"/>
                </a:solidFill>
                <a:latin typeface="Bookman Old Style" pitchFamily="18" charset="0"/>
              </a:rPr>
              <a:t>Please read this instruction manual carefully before using your Vircon32 console or your game cartridge. Then keep this manual for any future consultations you may have about playing this game.</a:t>
            </a:r>
            <a:endParaRPr lang="es-ES" sz="3600" b="1">
              <a:solidFill>
                <a:schemeClr val="tx1"/>
              </a:solidFill>
              <a:latin typeface="Bookman Old Style" pitchFamily="18" charset="0"/>
            </a:endParaRPr>
          </a:p>
        </p:txBody>
      </p:sp>
      <p:sp>
        <p:nvSpPr>
          <p:cNvPr id="32" name="31 Rectángulo"/>
          <p:cNvSpPr/>
          <p:nvPr/>
        </p:nvSpPr>
        <p:spPr>
          <a:xfrm>
            <a:off x="8820780" y="5490341"/>
            <a:ext cx="9541218" cy="8821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5400" i="1" smtClean="0">
                <a:solidFill>
                  <a:schemeClr val="tx1"/>
                </a:solidFill>
              </a:rPr>
              <a:t>This seal guarantees that the Vircon32 community has tested this product and that it fulfills the needed requirements to ensure a reliable gaming experience.</a:t>
            </a:r>
          </a:p>
          <a:p>
            <a:pPr algn="just"/>
            <a:endParaRPr lang="es-ES" sz="5400" i="1" smtClean="0">
              <a:solidFill>
                <a:schemeClr val="tx1"/>
              </a:solidFill>
            </a:endParaRPr>
          </a:p>
          <a:p>
            <a:pPr algn="just"/>
            <a:r>
              <a:rPr lang="es-ES" sz="5400" i="1" smtClean="0">
                <a:solidFill>
                  <a:schemeClr val="tx1"/>
                </a:solidFill>
              </a:rPr>
              <a:t>Always look for this seal on your products to ensure a complete compatibility with your Vircon32 console and accessories.</a:t>
            </a:r>
            <a:endParaRPr lang="es-ES" sz="5400" i="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2</a:t>
            </a:r>
            <a:endParaRPr lang="es-ES" b="1"/>
          </a:p>
        </p:txBody>
      </p:sp>
      <p:sp>
        <p:nvSpPr>
          <p:cNvPr id="33" name="32 Rectángulo"/>
          <p:cNvSpPr/>
          <p:nvPr/>
        </p:nvSpPr>
        <p:spPr>
          <a:xfrm>
            <a:off x="1799883" y="8010663"/>
            <a:ext cx="16922091" cy="2880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Welcome to 2048, the number tile puzzle! This version is an adaptation from the original 2048 game by Gabrielle Cirulli. This manual will teach you everything you need to know to play thegame.</a:t>
            </a:r>
          </a:p>
        </p:txBody>
      </p:sp>
      <p:sp>
        <p:nvSpPr>
          <p:cNvPr id="34" name="33 Rectángulo"/>
          <p:cNvSpPr/>
          <p:nvPr/>
        </p:nvSpPr>
        <p:spPr>
          <a:xfrm>
            <a:off x="1799883" y="11971169"/>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The game screen</a:t>
            </a:r>
            <a:endParaRPr lang="es-ES" sz="6000" b="1">
              <a:solidFill>
                <a:schemeClr val="tx1"/>
              </a:solidFill>
              <a:latin typeface="Bookman Old Style" pitchFamily="18" charset="0"/>
              <a:ea typeface="Arial Unicode MS" pitchFamily="34" charset="-128"/>
              <a:cs typeface="Arial" pitchFamily="34" charset="0"/>
            </a:endParaRPr>
          </a:p>
        </p:txBody>
      </p:sp>
      <p:sp>
        <p:nvSpPr>
          <p:cNvPr id="20" name="19 Rectángulo"/>
          <p:cNvSpPr/>
          <p:nvPr/>
        </p:nvSpPr>
        <p:spPr>
          <a:xfrm>
            <a:off x="1799883" y="13411353"/>
            <a:ext cx="16922091" cy="108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Here are the basic game elements you will see when playing:</a:t>
            </a:r>
          </a:p>
        </p:txBody>
      </p:sp>
      <p:pic>
        <p:nvPicPr>
          <p:cNvPr id="2" name="Picture 3" descr="J:\Codigo\C++\Vircon32\PhysicalVersions\2048\2048 logo trimmed.png"/>
          <p:cNvPicPr>
            <a:picLocks noChangeAspect="1" noChangeArrowheads="1"/>
          </p:cNvPicPr>
          <p:nvPr/>
        </p:nvPicPr>
        <p:blipFill>
          <a:blip r:embed="rId2" cstate="print"/>
          <a:srcRect/>
          <a:stretch>
            <a:fillRect/>
          </a:stretch>
        </p:blipFill>
        <p:spPr bwMode="auto">
          <a:xfrm>
            <a:off x="4680251" y="2069904"/>
            <a:ext cx="11341449" cy="4986203"/>
          </a:xfrm>
          <a:prstGeom prst="rect">
            <a:avLst/>
          </a:prstGeom>
          <a:noFill/>
        </p:spPr>
      </p:pic>
      <p:grpSp>
        <p:nvGrpSpPr>
          <p:cNvPr id="3" name="22 Grupo"/>
          <p:cNvGrpSpPr/>
          <p:nvPr/>
        </p:nvGrpSpPr>
        <p:grpSpPr>
          <a:xfrm>
            <a:off x="2880021" y="15211582"/>
            <a:ext cx="14761886" cy="12421588"/>
            <a:chOff x="2880021" y="14941548"/>
            <a:chExt cx="14761886" cy="12421588"/>
          </a:xfrm>
        </p:grpSpPr>
        <p:pic>
          <p:nvPicPr>
            <p:cNvPr id="1028" name="Picture 4" descr="J:\Codigo\C++\Vircon32\PhysicalVersions\BasicPlatformer\Manual images\Screenshot.png"/>
            <p:cNvPicPr>
              <a:picLocks noChangeAspect="1" noChangeArrowheads="1"/>
            </p:cNvPicPr>
            <p:nvPr/>
          </p:nvPicPr>
          <p:blipFill>
            <a:blip r:embed="rId3" cstate="print"/>
            <a:stretch>
              <a:fillRect/>
            </a:stretch>
          </p:blipFill>
          <p:spPr bwMode="auto">
            <a:xfrm>
              <a:off x="3780642" y="17612382"/>
              <a:ext cx="13334161" cy="7500465"/>
            </a:xfrm>
            <a:prstGeom prst="rect">
              <a:avLst/>
            </a:prstGeom>
            <a:noFill/>
          </p:spPr>
        </p:pic>
        <p:cxnSp>
          <p:nvCxnSpPr>
            <p:cNvPr id="36" name="35 Conector recto de flecha"/>
            <p:cNvCxnSpPr/>
            <p:nvPr/>
          </p:nvCxnSpPr>
          <p:spPr>
            <a:xfrm>
              <a:off x="14941562" y="16111698"/>
              <a:ext cx="0" cy="1500684"/>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flipV="1">
              <a:off x="5308136" y="22952573"/>
              <a:ext cx="632276" cy="3240413"/>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49 Rectángulo"/>
            <p:cNvSpPr/>
            <p:nvPr/>
          </p:nvSpPr>
          <p:spPr>
            <a:xfrm>
              <a:off x="12421240" y="14941548"/>
              <a:ext cx="5220667"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Game statistics</a:t>
              </a:r>
            </a:p>
          </p:txBody>
        </p:sp>
        <p:sp>
          <p:nvSpPr>
            <p:cNvPr id="52" name="51 Rectángulo"/>
            <p:cNvSpPr/>
            <p:nvPr/>
          </p:nvSpPr>
          <p:spPr>
            <a:xfrm>
              <a:off x="2880021" y="26373009"/>
              <a:ext cx="5760736"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Number tiles</a:t>
              </a:r>
            </a:p>
          </p:txBody>
        </p:sp>
        <p:cxnSp>
          <p:nvCxnSpPr>
            <p:cNvPr id="56" name="55 Conector recto de flecha"/>
            <p:cNvCxnSpPr/>
            <p:nvPr/>
          </p:nvCxnSpPr>
          <p:spPr>
            <a:xfrm flipV="1">
              <a:off x="10440987" y="23492643"/>
              <a:ext cx="1" cy="2700343"/>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8" name="57 Rectángulo"/>
            <p:cNvSpPr/>
            <p:nvPr/>
          </p:nvSpPr>
          <p:spPr>
            <a:xfrm>
              <a:off x="8460734" y="26373009"/>
              <a:ext cx="3960506"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Free tiles</a:t>
              </a:r>
            </a:p>
          </p:txBody>
        </p:sp>
        <p:cxnSp>
          <p:nvCxnSpPr>
            <p:cNvPr id="61" name="60 Conector recto de flecha"/>
            <p:cNvCxnSpPr/>
            <p:nvPr/>
          </p:nvCxnSpPr>
          <p:spPr>
            <a:xfrm>
              <a:off x="9000803" y="16111698"/>
              <a:ext cx="0" cy="1980253"/>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24 Rectángulo"/>
            <p:cNvSpPr/>
            <p:nvPr/>
          </p:nvSpPr>
          <p:spPr>
            <a:xfrm>
              <a:off x="6480481" y="14941548"/>
              <a:ext cx="5220667" cy="990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smtClean="0">
                  <a:solidFill>
                    <a:schemeClr val="tx1"/>
                  </a:solidFill>
                  <a:latin typeface="Bookman Old Style" pitchFamily="18" charset="0"/>
                </a:rPr>
                <a:t>Game board</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3</a:t>
            </a:r>
            <a:endParaRPr lang="es-ES" b="1"/>
          </a:p>
        </p:txBody>
      </p:sp>
      <p:sp>
        <p:nvSpPr>
          <p:cNvPr id="51" name="50 Rectángulo"/>
          <p:cNvSpPr/>
          <p:nvPr/>
        </p:nvSpPr>
        <p:spPr>
          <a:xfrm>
            <a:off x="2160000"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How to play the game</a:t>
            </a:r>
            <a:endParaRPr lang="es-ES" sz="6000" b="1">
              <a:solidFill>
                <a:schemeClr val="tx1"/>
              </a:solidFill>
              <a:latin typeface="Bookman Old Style" pitchFamily="18" charset="0"/>
              <a:ea typeface="Arial Unicode MS" pitchFamily="34" charset="-128"/>
              <a:cs typeface="Arial" pitchFamily="34" charset="0"/>
            </a:endParaRPr>
          </a:p>
        </p:txBody>
      </p:sp>
      <p:sp>
        <p:nvSpPr>
          <p:cNvPr id="23" name="22 Rectángulo"/>
          <p:cNvSpPr/>
          <p:nvPr/>
        </p:nvSpPr>
        <p:spPr>
          <a:xfrm>
            <a:off x="2160000" y="3330001"/>
            <a:ext cx="16922091" cy="5580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2048 is played in a 4 x 4 board, in which number tiles are placed. Each turn the player must move the board in one of the 4 directions (up, down, left or right). This makes all number tiles slide in that direction. If 2 tiles with the same number collide, they will combine into a single tile with double the number. For instance: [2] + [2] </a:t>
            </a:r>
            <a:r>
              <a:rPr lang="es-ES" sz="4400" smtClean="0">
                <a:solidFill>
                  <a:schemeClr val="tx1"/>
                </a:solidFill>
                <a:latin typeface="Bookman Old Style" pitchFamily="18" charset="0"/>
                <a:sym typeface="Wingdings" pitchFamily="2" charset="2"/>
              </a:rPr>
              <a:t> [4].</a:t>
            </a:r>
            <a:endParaRPr lang="es-ES" sz="4400" smtClean="0">
              <a:solidFill>
                <a:schemeClr val="tx1"/>
              </a:solidFill>
              <a:latin typeface="Bookman Old Style" pitchFamily="18" charset="0"/>
            </a:endParaRPr>
          </a:p>
          <a:p>
            <a:pPr algn="just"/>
            <a:endParaRPr lang="es-ES" sz="4400" smtClean="0">
              <a:solidFill>
                <a:schemeClr val="tx1"/>
              </a:solidFill>
              <a:latin typeface="Bookman Old Style" pitchFamily="18" charset="0"/>
            </a:endParaRPr>
          </a:p>
          <a:p>
            <a:pPr algn="just"/>
            <a:r>
              <a:rPr lang="es-ES" sz="4400" smtClean="0">
                <a:solidFill>
                  <a:schemeClr val="tx1"/>
                </a:solidFill>
                <a:latin typeface="Bookman Old Style" pitchFamily="18" charset="0"/>
              </a:rPr>
              <a:t>Here are some examples of moves that make tiles combine:</a:t>
            </a:r>
          </a:p>
        </p:txBody>
      </p:sp>
      <p:grpSp>
        <p:nvGrpSpPr>
          <p:cNvPr id="4" name="34 Grupo"/>
          <p:cNvGrpSpPr/>
          <p:nvPr/>
        </p:nvGrpSpPr>
        <p:grpSpPr>
          <a:xfrm>
            <a:off x="3240067" y="9990916"/>
            <a:ext cx="14941909" cy="5040000"/>
            <a:chOff x="3240067" y="12331215"/>
            <a:chExt cx="14941909" cy="5040000"/>
          </a:xfrm>
        </p:grpSpPr>
        <p:sp>
          <p:nvSpPr>
            <p:cNvPr id="28" name="27 Flecha derecha"/>
            <p:cNvSpPr/>
            <p:nvPr/>
          </p:nvSpPr>
          <p:spPr>
            <a:xfrm>
              <a:off x="9180182" y="13051307"/>
              <a:ext cx="3241058" cy="1440184"/>
            </a:xfrm>
            <a:prstGeom prst="rightArrow">
              <a:avLst>
                <a:gd name="adj1" fmla="val 42064"/>
                <a:gd name="adj2" fmla="val 5907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Picture 4" descr="J:\Codigo\C++\Vircon32\PhysicalVersions\2048\Manual images\Screenshot horizontal move 1.png"/>
            <p:cNvPicPr>
              <a:picLocks noChangeAspect="1" noChangeArrowheads="1"/>
            </p:cNvPicPr>
            <p:nvPr/>
          </p:nvPicPr>
          <p:blipFill>
            <a:blip r:embed="rId2" cstate="print"/>
            <a:srcRect/>
            <a:stretch>
              <a:fillRect/>
            </a:stretch>
          </p:blipFill>
          <p:spPr bwMode="auto">
            <a:xfrm>
              <a:off x="3240067" y="12331215"/>
              <a:ext cx="5040000" cy="5040000"/>
            </a:xfrm>
            <a:prstGeom prst="rect">
              <a:avLst/>
            </a:prstGeom>
            <a:noFill/>
          </p:spPr>
        </p:pic>
        <p:pic>
          <p:nvPicPr>
            <p:cNvPr id="3" name="Picture 5" descr="J:\Codigo\C++\Vircon32\PhysicalVersions\2048\Manual images\Screenshot horizontal move 2.png"/>
            <p:cNvPicPr>
              <a:picLocks noChangeAspect="1" noChangeArrowheads="1"/>
            </p:cNvPicPr>
            <p:nvPr/>
          </p:nvPicPr>
          <p:blipFill>
            <a:blip r:embed="rId3" cstate="print"/>
            <a:srcRect/>
            <a:stretch>
              <a:fillRect/>
            </a:stretch>
          </p:blipFill>
          <p:spPr bwMode="auto">
            <a:xfrm>
              <a:off x="13141976" y="12331215"/>
              <a:ext cx="5040000" cy="5040000"/>
            </a:xfrm>
            <a:prstGeom prst="rect">
              <a:avLst/>
            </a:prstGeom>
            <a:noFill/>
          </p:spPr>
        </p:pic>
        <p:sp>
          <p:nvSpPr>
            <p:cNvPr id="24" name="23 CuadroTexto"/>
            <p:cNvSpPr txBox="1"/>
            <p:nvPr/>
          </p:nvSpPr>
          <p:spPr>
            <a:xfrm>
              <a:off x="8460090" y="14885235"/>
              <a:ext cx="4681886" cy="2000548"/>
            </a:xfrm>
            <a:prstGeom prst="rect">
              <a:avLst/>
            </a:prstGeom>
            <a:noFill/>
          </p:spPr>
          <p:txBody>
            <a:bodyPr wrap="square" rtlCol="0">
              <a:spAutoFit/>
            </a:bodyPr>
            <a:lstStyle/>
            <a:p>
              <a:pPr algn="ctr"/>
              <a:r>
                <a:rPr lang="es-ES" smtClean="0"/>
                <a:t>after</a:t>
              </a:r>
              <a:br>
                <a:rPr lang="es-ES" smtClean="0"/>
              </a:br>
              <a:r>
                <a:rPr lang="es-ES" smtClean="0"/>
                <a:t>moving  </a:t>
              </a:r>
              <a:r>
                <a:rPr lang="es-ES" b="1" smtClean="0"/>
                <a:t>left</a:t>
              </a:r>
              <a:endParaRPr lang="es-ES" b="1"/>
            </a:p>
          </p:txBody>
        </p:sp>
        <p:sp>
          <p:nvSpPr>
            <p:cNvPr id="31" name="30 Rectángulo"/>
            <p:cNvSpPr/>
            <p:nvPr/>
          </p:nvSpPr>
          <p:spPr>
            <a:xfrm>
              <a:off x="4410000" y="12383494"/>
              <a:ext cx="2700345" cy="14401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 name="35 Grupo"/>
          <p:cNvGrpSpPr/>
          <p:nvPr/>
        </p:nvGrpSpPr>
        <p:grpSpPr>
          <a:xfrm>
            <a:off x="3060044" y="16471744"/>
            <a:ext cx="15121932" cy="5040000"/>
            <a:chOff x="3060044" y="18811399"/>
            <a:chExt cx="15121932" cy="5040000"/>
          </a:xfrm>
        </p:grpSpPr>
        <p:sp>
          <p:nvSpPr>
            <p:cNvPr id="25" name="24 Flecha derecha"/>
            <p:cNvSpPr/>
            <p:nvPr/>
          </p:nvSpPr>
          <p:spPr>
            <a:xfrm>
              <a:off x="9180182" y="19478142"/>
              <a:ext cx="3241058" cy="1440184"/>
            </a:xfrm>
            <a:prstGeom prst="rightArrow">
              <a:avLst>
                <a:gd name="adj1" fmla="val 42064"/>
                <a:gd name="adj2" fmla="val 59070"/>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6" name="Picture 4" descr="J:\Codigo\C++\Vircon32\PhysicalVersions\2048\Manual images\Screenshot horizontal move 1.png"/>
            <p:cNvPicPr>
              <a:picLocks noChangeAspect="1" noChangeArrowheads="1"/>
            </p:cNvPicPr>
            <p:nvPr/>
          </p:nvPicPr>
          <p:blipFill>
            <a:blip r:embed="rId4" cstate="print"/>
            <a:stretch>
              <a:fillRect/>
            </a:stretch>
          </p:blipFill>
          <p:spPr bwMode="auto">
            <a:xfrm>
              <a:off x="3240067" y="18811399"/>
              <a:ext cx="5040000" cy="5040000"/>
            </a:xfrm>
            <a:prstGeom prst="rect">
              <a:avLst/>
            </a:prstGeom>
            <a:noFill/>
          </p:spPr>
        </p:pic>
        <p:pic>
          <p:nvPicPr>
            <p:cNvPr id="27" name="Picture 5" descr="J:\Codigo\C++\Vircon32\PhysicalVersions\2048\Manual images\Screenshot horizontal move 2.png"/>
            <p:cNvPicPr>
              <a:picLocks noChangeAspect="1" noChangeArrowheads="1"/>
            </p:cNvPicPr>
            <p:nvPr/>
          </p:nvPicPr>
          <p:blipFill>
            <a:blip r:embed="rId5" cstate="print"/>
            <a:stretch>
              <a:fillRect/>
            </a:stretch>
          </p:blipFill>
          <p:spPr bwMode="auto">
            <a:xfrm>
              <a:off x="13141976" y="18811399"/>
              <a:ext cx="5040000" cy="5040000"/>
            </a:xfrm>
            <a:prstGeom prst="rect">
              <a:avLst/>
            </a:prstGeom>
            <a:noFill/>
          </p:spPr>
        </p:pic>
        <p:sp>
          <p:nvSpPr>
            <p:cNvPr id="29" name="28 CuadroTexto"/>
            <p:cNvSpPr txBox="1"/>
            <p:nvPr/>
          </p:nvSpPr>
          <p:spPr>
            <a:xfrm>
              <a:off x="8460090" y="21312070"/>
              <a:ext cx="4681886" cy="2000548"/>
            </a:xfrm>
            <a:prstGeom prst="rect">
              <a:avLst/>
            </a:prstGeom>
            <a:noFill/>
          </p:spPr>
          <p:txBody>
            <a:bodyPr wrap="square" rtlCol="0">
              <a:spAutoFit/>
            </a:bodyPr>
            <a:lstStyle/>
            <a:p>
              <a:pPr algn="ctr"/>
              <a:r>
                <a:rPr lang="es-ES" smtClean="0"/>
                <a:t>after</a:t>
              </a:r>
              <a:br>
                <a:rPr lang="es-ES" smtClean="0"/>
              </a:br>
              <a:r>
                <a:rPr lang="es-ES" smtClean="0"/>
                <a:t>moving  </a:t>
              </a:r>
              <a:r>
                <a:rPr lang="es-ES" b="1" smtClean="0"/>
                <a:t>up</a:t>
              </a:r>
              <a:endParaRPr lang="es-ES" b="1"/>
            </a:p>
          </p:txBody>
        </p:sp>
        <p:sp>
          <p:nvSpPr>
            <p:cNvPr id="32" name="31 Rectángulo"/>
            <p:cNvSpPr/>
            <p:nvPr/>
          </p:nvSpPr>
          <p:spPr>
            <a:xfrm>
              <a:off x="4590185" y="18863586"/>
              <a:ext cx="1350227" cy="2699701"/>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Rectángulo"/>
            <p:cNvSpPr/>
            <p:nvPr/>
          </p:nvSpPr>
          <p:spPr>
            <a:xfrm>
              <a:off x="3060044" y="20070916"/>
              <a:ext cx="1530141" cy="3780483"/>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4" name="33 Rectángulo"/>
          <p:cNvSpPr/>
          <p:nvPr/>
        </p:nvSpPr>
        <p:spPr>
          <a:xfrm>
            <a:off x="2159929" y="22772549"/>
            <a:ext cx="16922091" cy="4860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The objective of the game is to keep combining tiles to reach greater numbers, until a 2048 tile is formed.</a:t>
            </a:r>
          </a:p>
          <a:p>
            <a:pPr algn="just"/>
            <a:endParaRPr lang="es-ES" sz="4400" smtClean="0">
              <a:solidFill>
                <a:schemeClr val="tx1"/>
              </a:solidFill>
              <a:latin typeface="Bookman Old Style" pitchFamily="18" charset="0"/>
            </a:endParaRPr>
          </a:p>
          <a:p>
            <a:pPr algn="just"/>
            <a:r>
              <a:rPr lang="es-ES" sz="4400" smtClean="0">
                <a:solidFill>
                  <a:schemeClr val="tx1"/>
                </a:solidFill>
                <a:latin typeface="Bookman Old Style" pitchFamily="18" charset="0"/>
              </a:rPr>
              <a:t>After each move a new tile will be added to the board, so you need to keep combining tiles to make room. If at some point the board becomes full and you can’t combine tiles with any possible move, you will lose the game.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CuadroTexto"/>
          <p:cNvSpPr txBox="1"/>
          <p:nvPr/>
        </p:nvSpPr>
        <p:spPr>
          <a:xfrm>
            <a:off x="-1" y="28566983"/>
            <a:ext cx="20881975" cy="1046440"/>
          </a:xfrm>
          <a:prstGeom prst="rect">
            <a:avLst/>
          </a:prstGeom>
          <a:noFill/>
        </p:spPr>
        <p:txBody>
          <a:bodyPr wrap="square" rtlCol="0">
            <a:spAutoFit/>
          </a:bodyPr>
          <a:lstStyle/>
          <a:p>
            <a:pPr algn="ctr"/>
            <a:r>
              <a:rPr lang="es-ES" b="1" smtClean="0"/>
              <a:t>4</a:t>
            </a:r>
            <a:endParaRPr lang="es-ES" b="1"/>
          </a:p>
        </p:txBody>
      </p:sp>
      <p:sp>
        <p:nvSpPr>
          <p:cNvPr id="52" name="51 Rectángulo"/>
          <p:cNvSpPr/>
          <p:nvPr/>
        </p:nvSpPr>
        <p:spPr>
          <a:xfrm>
            <a:off x="1799883" y="3330065"/>
            <a:ext cx="16922091" cy="1440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2048 is a single player game and it only uses gamepad number 1. The controls for gameplay are the following:</a:t>
            </a:r>
            <a:endParaRPr lang="es-ES" sz="4400">
              <a:solidFill>
                <a:schemeClr val="tx1"/>
              </a:solidFill>
              <a:latin typeface="Bookman Old Style" pitchFamily="18" charset="0"/>
            </a:endParaRPr>
          </a:p>
        </p:txBody>
      </p:sp>
      <p:grpSp>
        <p:nvGrpSpPr>
          <p:cNvPr id="2" name="11 Grupo"/>
          <p:cNvGrpSpPr/>
          <p:nvPr/>
        </p:nvGrpSpPr>
        <p:grpSpPr>
          <a:xfrm>
            <a:off x="4500227" y="5490341"/>
            <a:ext cx="11341450" cy="8281057"/>
            <a:chOff x="4500227" y="5490341"/>
            <a:chExt cx="11341450" cy="8281057"/>
          </a:xfrm>
        </p:grpSpPr>
        <p:pic>
          <p:nvPicPr>
            <p:cNvPr id="54" name="Picture 2" descr="J:\Codigo\C++\Vircon32\PhysicalVersions\GamesCommon\Logos and images\Gamepad.png"/>
            <p:cNvPicPr>
              <a:picLocks noChangeAspect="1" noChangeArrowheads="1"/>
            </p:cNvPicPr>
            <p:nvPr/>
          </p:nvPicPr>
          <p:blipFill>
            <a:blip r:embed="rId2" cstate="print"/>
            <a:srcRect/>
            <a:stretch>
              <a:fillRect/>
            </a:stretch>
          </p:blipFill>
          <p:spPr bwMode="auto">
            <a:xfrm>
              <a:off x="4862005" y="5490341"/>
              <a:ext cx="10619555" cy="5400000"/>
            </a:xfrm>
            <a:prstGeom prst="rect">
              <a:avLst/>
            </a:prstGeom>
            <a:noFill/>
          </p:spPr>
        </p:pic>
        <p:cxnSp>
          <p:nvCxnSpPr>
            <p:cNvPr id="55" name="54 Conector recto de flecha"/>
            <p:cNvCxnSpPr/>
            <p:nvPr/>
          </p:nvCxnSpPr>
          <p:spPr>
            <a:xfrm>
              <a:off x="14094000" y="9000207"/>
              <a:ext cx="0" cy="3060973"/>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p:nvPr/>
          </p:nvCxnSpPr>
          <p:spPr>
            <a:xfrm>
              <a:off x="7110000" y="9630870"/>
              <a:ext cx="0" cy="2375862"/>
            </a:xfrm>
            <a:prstGeom prst="straightConnector1">
              <a:avLst/>
            </a:prstGeom>
            <a:ln w="1270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58 Rectángulo"/>
            <p:cNvSpPr/>
            <p:nvPr/>
          </p:nvSpPr>
          <p:spPr>
            <a:xfrm>
              <a:off x="4500227" y="12240183"/>
              <a:ext cx="5220667" cy="1531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4400" smtClean="0">
                  <a:solidFill>
                    <a:schemeClr val="tx1"/>
                  </a:solidFill>
                  <a:latin typeface="Bookman Old Style" pitchFamily="18" charset="0"/>
                </a:rPr>
                <a:t>Move board</a:t>
              </a:r>
            </a:p>
            <a:p>
              <a:pPr algn="ctr"/>
              <a:r>
                <a:rPr lang="es-ES" sz="4400" smtClean="0">
                  <a:solidFill>
                    <a:schemeClr val="tx1"/>
                  </a:solidFill>
                  <a:latin typeface="Bookman Old Style" pitchFamily="18" charset="0"/>
                </a:rPr>
                <a:t>(all 4 directions)</a:t>
              </a:r>
            </a:p>
          </p:txBody>
        </p:sp>
        <p:sp>
          <p:nvSpPr>
            <p:cNvPr id="60" name="59 Rectángulo"/>
            <p:cNvSpPr/>
            <p:nvPr/>
          </p:nvSpPr>
          <p:spPr>
            <a:xfrm>
              <a:off x="12241217" y="12241203"/>
              <a:ext cx="3600460" cy="15301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4400" smtClean="0">
                  <a:solidFill>
                    <a:schemeClr val="tx1"/>
                  </a:solidFill>
                  <a:latin typeface="Bookman Old Style" pitchFamily="18" charset="0"/>
                </a:rPr>
                <a:t>Quit game</a:t>
              </a:r>
            </a:p>
            <a:p>
              <a:pPr algn="ctr"/>
              <a:r>
                <a:rPr lang="es-ES" sz="4400" smtClean="0">
                  <a:solidFill>
                    <a:schemeClr val="tx1"/>
                  </a:solidFill>
                  <a:latin typeface="Bookman Old Style" pitchFamily="18" charset="0"/>
                </a:rPr>
                <a:t>dialog</a:t>
              </a:r>
            </a:p>
          </p:txBody>
        </p:sp>
      </p:grpSp>
      <p:sp>
        <p:nvSpPr>
          <p:cNvPr id="61" name="60 Rectángulo"/>
          <p:cNvSpPr/>
          <p:nvPr/>
        </p:nvSpPr>
        <p:spPr>
          <a:xfrm>
            <a:off x="1799883" y="180000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Game controls</a:t>
            </a:r>
            <a:endParaRPr lang="es-ES" sz="6000" b="1">
              <a:solidFill>
                <a:schemeClr val="tx1"/>
              </a:solidFill>
              <a:latin typeface="Bookman Old Style" pitchFamily="18" charset="0"/>
              <a:ea typeface="Arial Unicode MS" pitchFamily="34" charset="-128"/>
              <a:cs typeface="Arial" pitchFamily="34" charset="0"/>
            </a:endParaRPr>
          </a:p>
        </p:txBody>
      </p:sp>
      <p:sp>
        <p:nvSpPr>
          <p:cNvPr id="10" name="9 Rectángulo"/>
          <p:cNvSpPr/>
          <p:nvPr/>
        </p:nvSpPr>
        <p:spPr>
          <a:xfrm>
            <a:off x="1799883" y="16561624"/>
            <a:ext cx="16922091" cy="1980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There are situations when the game will show a dialog on screen. Simple dialogs only display a message, but others will ask you to make a choice about your current game:</a:t>
            </a:r>
            <a:endParaRPr lang="es-ES" sz="4400">
              <a:solidFill>
                <a:schemeClr val="tx1"/>
              </a:solidFill>
              <a:latin typeface="Bookman Old Style" pitchFamily="18" charset="0"/>
            </a:endParaRPr>
          </a:p>
        </p:txBody>
      </p:sp>
      <p:sp>
        <p:nvSpPr>
          <p:cNvPr id="11" name="10 Rectángulo"/>
          <p:cNvSpPr/>
          <p:nvPr/>
        </p:nvSpPr>
        <p:spPr>
          <a:xfrm>
            <a:off x="1799883" y="15031560"/>
            <a:ext cx="16922091" cy="90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solidFill>
                  <a:schemeClr val="tx1"/>
                </a:solidFill>
                <a:latin typeface="Bookman Old Style" pitchFamily="18" charset="0"/>
                <a:ea typeface="Arial Unicode MS" pitchFamily="34" charset="-128"/>
                <a:cs typeface="Arial" pitchFamily="34" charset="0"/>
              </a:rPr>
              <a:t>Choosing options in dialogs</a:t>
            </a:r>
            <a:endParaRPr lang="es-ES" sz="6000" b="1">
              <a:solidFill>
                <a:schemeClr val="tx1"/>
              </a:solidFill>
              <a:latin typeface="Bookman Old Style" pitchFamily="18" charset="0"/>
              <a:ea typeface="Arial Unicode MS" pitchFamily="34" charset="-128"/>
              <a:cs typeface="Arial" pitchFamily="34" charset="0"/>
            </a:endParaRPr>
          </a:p>
        </p:txBody>
      </p:sp>
      <p:pic>
        <p:nvPicPr>
          <p:cNvPr id="1027" name="Picture 3" descr="J:\Codigo\C++\Vircon32\PhysicalVersions\2048\Manual images\Dialog quit.png"/>
          <p:cNvPicPr>
            <a:picLocks noChangeAspect="1" noChangeArrowheads="1"/>
          </p:cNvPicPr>
          <p:nvPr/>
        </p:nvPicPr>
        <p:blipFill>
          <a:blip r:embed="rId3" cstate="print"/>
          <a:srcRect/>
          <a:stretch>
            <a:fillRect/>
          </a:stretch>
        </p:blipFill>
        <p:spPr bwMode="auto">
          <a:xfrm>
            <a:off x="1979906" y="19532135"/>
            <a:ext cx="7392857" cy="2795844"/>
          </a:xfrm>
          <a:prstGeom prst="rect">
            <a:avLst/>
          </a:prstGeom>
          <a:noFill/>
        </p:spPr>
      </p:pic>
      <p:pic>
        <p:nvPicPr>
          <p:cNvPr id="1028" name="Picture 4" descr="J:\Codigo\C++\Vircon32\PhysicalVersions\2048\Manual images\Dialog 2048.png"/>
          <p:cNvPicPr>
            <a:picLocks noChangeAspect="1" noChangeArrowheads="1"/>
          </p:cNvPicPr>
          <p:nvPr/>
        </p:nvPicPr>
        <p:blipFill>
          <a:blip r:embed="rId4" cstate="print"/>
          <a:srcRect/>
          <a:stretch>
            <a:fillRect/>
          </a:stretch>
        </p:blipFill>
        <p:spPr bwMode="auto">
          <a:xfrm>
            <a:off x="1979906" y="23312618"/>
            <a:ext cx="7392857" cy="4140000"/>
          </a:xfrm>
          <a:prstGeom prst="rect">
            <a:avLst/>
          </a:prstGeom>
          <a:noFill/>
        </p:spPr>
      </p:pic>
      <p:sp>
        <p:nvSpPr>
          <p:cNvPr id="16" name="15 Rectángulo"/>
          <p:cNvSpPr/>
          <p:nvPr/>
        </p:nvSpPr>
        <p:spPr>
          <a:xfrm>
            <a:off x="10080941" y="19532135"/>
            <a:ext cx="8461011" cy="2795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If you press button A you will open the </a:t>
            </a:r>
            <a:r>
              <a:rPr lang="es-ES" sz="4400" b="1" smtClean="0">
                <a:solidFill>
                  <a:schemeClr val="tx1"/>
                </a:solidFill>
                <a:latin typeface="Bookman Old Style" pitchFamily="18" charset="0"/>
              </a:rPr>
              <a:t>quit dialog</a:t>
            </a:r>
            <a:r>
              <a:rPr lang="es-ES" sz="4400" smtClean="0">
                <a:solidFill>
                  <a:schemeClr val="tx1"/>
                </a:solidFill>
                <a:latin typeface="Bookman Old Style" pitchFamily="18" charset="0"/>
              </a:rPr>
              <a:t>. You can use it as a temporary pause and resume, or actually quit.</a:t>
            </a:r>
            <a:endParaRPr lang="es-ES" sz="4400">
              <a:solidFill>
                <a:schemeClr val="tx1"/>
              </a:solidFill>
              <a:latin typeface="Bookman Old Style" pitchFamily="18" charset="0"/>
            </a:endParaRPr>
          </a:p>
        </p:txBody>
      </p:sp>
      <p:sp>
        <p:nvSpPr>
          <p:cNvPr id="17" name="16 Rectángulo"/>
          <p:cNvSpPr/>
          <p:nvPr/>
        </p:nvSpPr>
        <p:spPr>
          <a:xfrm>
            <a:off x="10080941" y="23312618"/>
            <a:ext cx="8461010" cy="41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s-ES" sz="4400" smtClean="0">
                <a:solidFill>
                  <a:schemeClr val="tx1"/>
                </a:solidFill>
                <a:latin typeface="Bookman Old Style" pitchFamily="18" charset="0"/>
              </a:rPr>
              <a:t>If you </a:t>
            </a:r>
            <a:r>
              <a:rPr lang="es-ES" sz="4400" b="1" smtClean="0">
                <a:solidFill>
                  <a:schemeClr val="tx1"/>
                </a:solidFill>
                <a:latin typeface="Bookman Old Style" pitchFamily="18" charset="0"/>
              </a:rPr>
              <a:t>reach 2048</a:t>
            </a:r>
            <a:r>
              <a:rPr lang="es-ES" sz="4400" smtClean="0">
                <a:solidFill>
                  <a:schemeClr val="tx1"/>
                </a:solidFill>
                <a:latin typeface="Bookman Old Style" pitchFamily="18" charset="0"/>
              </a:rPr>
              <a:t> and win the game, you will actually have the option to go on and keep playing! You can stay in the game and try to reach the highest tile you can.</a:t>
            </a:r>
            <a:endParaRPr lang="es-ES" sz="4400">
              <a:solidFill>
                <a:schemeClr val="tx1"/>
              </a:solidFill>
              <a:latin typeface="Bookman Old Styl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B9B8"/>
        </a:solidFill>
        <a:effectLst/>
      </p:bgPr>
    </p:bg>
    <p:spTree>
      <p:nvGrpSpPr>
        <p:cNvPr id="1" name=""/>
        <p:cNvGrpSpPr/>
        <p:nvPr/>
      </p:nvGrpSpPr>
      <p:grpSpPr>
        <a:xfrm>
          <a:off x="0" y="0"/>
          <a:ext cx="0" cy="0"/>
          <a:chOff x="0" y="0"/>
          <a:chExt cx="0" cy="0"/>
        </a:xfrm>
      </p:grpSpPr>
      <p:sp>
        <p:nvSpPr>
          <p:cNvPr id="29" name="28 Triángulo isósceles"/>
          <p:cNvSpPr/>
          <p:nvPr/>
        </p:nvSpPr>
        <p:spPr>
          <a:xfrm rot="10800000">
            <a:off x="19296000" y="1"/>
            <a:ext cx="1584000" cy="1584000"/>
          </a:xfrm>
          <a:prstGeom prst="triangle">
            <a:avLst>
              <a:gd name="adj" fmla="val 0"/>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Picture 6" descr="J:\Codigo\C++\Vircon32\PhysicalVersions\GamesCommon\Logos and images\Vircon32 Logo compact.png"/>
          <p:cNvPicPr>
            <a:picLocks noChangeAspect="1" noChangeArrowheads="1"/>
          </p:cNvPicPr>
          <p:nvPr/>
        </p:nvPicPr>
        <p:blipFill>
          <a:blip r:embed="rId2" cstate="print"/>
          <a:srcRect/>
          <a:stretch>
            <a:fillRect/>
          </a:stretch>
        </p:blipFill>
        <p:spPr bwMode="auto">
          <a:xfrm>
            <a:off x="15481999" y="24933193"/>
            <a:ext cx="2880000" cy="2880000"/>
          </a:xfrm>
          <a:prstGeom prst="rect">
            <a:avLst/>
          </a:prstGeom>
          <a:noFill/>
        </p:spPr>
      </p:pic>
      <p:grpSp>
        <p:nvGrpSpPr>
          <p:cNvPr id="2" name="44 Grupo"/>
          <p:cNvGrpSpPr/>
          <p:nvPr/>
        </p:nvGrpSpPr>
        <p:grpSpPr>
          <a:xfrm>
            <a:off x="1979906" y="25926447"/>
            <a:ext cx="4418013" cy="1973262"/>
            <a:chOff x="6821488" y="20315238"/>
            <a:chExt cx="4418013" cy="1973262"/>
          </a:xfrm>
        </p:grpSpPr>
        <p:sp>
          <p:nvSpPr>
            <p:cNvPr id="1029" name="Freeform 5"/>
            <p:cNvSpPr>
              <a:spLocks/>
            </p:cNvSpPr>
            <p:nvPr/>
          </p:nvSpPr>
          <p:spPr bwMode="auto">
            <a:xfrm>
              <a:off x="6821488" y="20508913"/>
              <a:ext cx="4411663" cy="1765300"/>
            </a:xfrm>
            <a:custGeom>
              <a:avLst/>
              <a:gdLst/>
              <a:ahLst/>
              <a:cxnLst>
                <a:cxn ang="0">
                  <a:pos x="920" y="0"/>
                </a:cxn>
                <a:cxn ang="0">
                  <a:pos x="2821" y="0"/>
                </a:cxn>
                <a:cxn ang="0">
                  <a:pos x="3741" y="748"/>
                </a:cxn>
                <a:cxn ang="0">
                  <a:pos x="2821" y="1497"/>
                </a:cxn>
                <a:cxn ang="0">
                  <a:pos x="920" y="1497"/>
                </a:cxn>
                <a:cxn ang="0">
                  <a:pos x="0" y="748"/>
                </a:cxn>
                <a:cxn ang="0">
                  <a:pos x="920" y="0"/>
                </a:cxn>
              </a:cxnLst>
              <a:rect l="0" t="0" r="r" b="b"/>
              <a:pathLst>
                <a:path w="3741" h="1497">
                  <a:moveTo>
                    <a:pt x="920" y="0"/>
                  </a:moveTo>
                  <a:lnTo>
                    <a:pt x="2821" y="0"/>
                  </a:lnTo>
                  <a:cubicBezTo>
                    <a:pt x="3331" y="0"/>
                    <a:pt x="3741" y="334"/>
                    <a:pt x="3741" y="748"/>
                  </a:cubicBezTo>
                  <a:cubicBezTo>
                    <a:pt x="3741" y="1163"/>
                    <a:pt x="3331" y="1497"/>
                    <a:pt x="2821" y="1497"/>
                  </a:cubicBezTo>
                  <a:lnTo>
                    <a:pt x="920" y="1497"/>
                  </a:lnTo>
                  <a:cubicBezTo>
                    <a:pt x="410" y="1497"/>
                    <a:pt x="0" y="1163"/>
                    <a:pt x="0" y="748"/>
                  </a:cubicBezTo>
                  <a:cubicBezTo>
                    <a:pt x="0" y="334"/>
                    <a:pt x="410" y="0"/>
                    <a:pt x="920" y="0"/>
                  </a:cubicBezTo>
                  <a:close/>
                </a:path>
              </a:pathLst>
            </a:custGeom>
            <a:solidFill>
              <a:srgbClr val="A0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0" name="Freeform 6"/>
            <p:cNvSpPr>
              <a:spLocks/>
            </p:cNvSpPr>
            <p:nvPr/>
          </p:nvSpPr>
          <p:spPr bwMode="auto">
            <a:xfrm>
              <a:off x="7915275" y="20315238"/>
              <a:ext cx="2227263" cy="569913"/>
            </a:xfrm>
            <a:custGeom>
              <a:avLst/>
              <a:gdLst/>
              <a:ahLst/>
              <a:cxnLst>
                <a:cxn ang="0">
                  <a:pos x="85" y="0"/>
                </a:cxn>
                <a:cxn ang="0">
                  <a:pos x="1803" y="0"/>
                </a:cxn>
                <a:cxn ang="0">
                  <a:pos x="1888" y="85"/>
                </a:cxn>
                <a:cxn ang="0">
                  <a:pos x="1888" y="399"/>
                </a:cxn>
                <a:cxn ang="0">
                  <a:pos x="1803" y="484"/>
                </a:cxn>
                <a:cxn ang="0">
                  <a:pos x="85" y="484"/>
                </a:cxn>
                <a:cxn ang="0">
                  <a:pos x="0" y="399"/>
                </a:cxn>
                <a:cxn ang="0">
                  <a:pos x="0" y="85"/>
                </a:cxn>
                <a:cxn ang="0">
                  <a:pos x="85" y="0"/>
                </a:cxn>
              </a:cxnLst>
              <a:rect l="0" t="0" r="r" b="b"/>
              <a:pathLst>
                <a:path w="1888" h="484">
                  <a:moveTo>
                    <a:pt x="85" y="0"/>
                  </a:moveTo>
                  <a:lnTo>
                    <a:pt x="1803" y="0"/>
                  </a:lnTo>
                  <a:cubicBezTo>
                    <a:pt x="1850" y="0"/>
                    <a:pt x="1888" y="38"/>
                    <a:pt x="1888" y="85"/>
                  </a:cubicBezTo>
                  <a:lnTo>
                    <a:pt x="1888" y="399"/>
                  </a:lnTo>
                  <a:cubicBezTo>
                    <a:pt x="1888" y="446"/>
                    <a:pt x="1850" y="484"/>
                    <a:pt x="1803" y="484"/>
                  </a:cubicBezTo>
                  <a:lnTo>
                    <a:pt x="85" y="484"/>
                  </a:lnTo>
                  <a:cubicBezTo>
                    <a:pt x="38" y="484"/>
                    <a:pt x="0" y="446"/>
                    <a:pt x="0" y="399"/>
                  </a:cubicBezTo>
                  <a:lnTo>
                    <a:pt x="0" y="85"/>
                  </a:lnTo>
                  <a:cubicBezTo>
                    <a:pt x="0" y="38"/>
                    <a:pt x="38" y="0"/>
                    <a:pt x="85" y="0"/>
                  </a:cubicBezTo>
                  <a:close/>
                </a:path>
              </a:pathLst>
            </a:custGeom>
            <a:solidFill>
              <a:srgbClr val="00B4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1" name="Freeform 7"/>
            <p:cNvSpPr>
              <a:spLocks/>
            </p:cNvSpPr>
            <p:nvPr/>
          </p:nvSpPr>
          <p:spPr bwMode="auto">
            <a:xfrm>
              <a:off x="6821488" y="20504150"/>
              <a:ext cx="4418013" cy="1784350"/>
            </a:xfrm>
            <a:custGeom>
              <a:avLst/>
              <a:gdLst/>
              <a:ahLst/>
              <a:cxnLst>
                <a:cxn ang="0">
                  <a:pos x="756" y="0"/>
                </a:cxn>
                <a:cxn ang="0">
                  <a:pos x="0" y="756"/>
                </a:cxn>
                <a:cxn ang="0">
                  <a:pos x="756" y="1512"/>
                </a:cxn>
                <a:cxn ang="0">
                  <a:pos x="2989" y="1512"/>
                </a:cxn>
                <a:cxn ang="0">
                  <a:pos x="3745" y="756"/>
                </a:cxn>
                <a:cxn ang="0">
                  <a:pos x="2989" y="0"/>
                </a:cxn>
                <a:cxn ang="0">
                  <a:pos x="2942" y="0"/>
                </a:cxn>
                <a:cxn ang="0">
                  <a:pos x="2942" y="1"/>
                </a:cxn>
                <a:cxn ang="0">
                  <a:pos x="2938" y="1"/>
                </a:cxn>
                <a:cxn ang="0">
                  <a:pos x="2847" y="92"/>
                </a:cxn>
                <a:cxn ang="0">
                  <a:pos x="2938" y="183"/>
                </a:cxn>
                <a:cxn ang="0">
                  <a:pos x="2942" y="183"/>
                </a:cxn>
                <a:cxn ang="0">
                  <a:pos x="2942" y="183"/>
                </a:cxn>
                <a:cxn ang="0">
                  <a:pos x="2989" y="183"/>
                </a:cxn>
                <a:cxn ang="0">
                  <a:pos x="3562" y="756"/>
                </a:cxn>
                <a:cxn ang="0">
                  <a:pos x="2989" y="1329"/>
                </a:cxn>
                <a:cxn ang="0">
                  <a:pos x="756" y="1329"/>
                </a:cxn>
                <a:cxn ang="0">
                  <a:pos x="183" y="756"/>
                </a:cxn>
                <a:cxn ang="0">
                  <a:pos x="756" y="183"/>
                </a:cxn>
                <a:cxn ang="0">
                  <a:pos x="802" y="183"/>
                </a:cxn>
                <a:cxn ang="0">
                  <a:pos x="802" y="183"/>
                </a:cxn>
                <a:cxn ang="0">
                  <a:pos x="808" y="183"/>
                </a:cxn>
                <a:cxn ang="0">
                  <a:pos x="899" y="92"/>
                </a:cxn>
                <a:cxn ang="0">
                  <a:pos x="808" y="1"/>
                </a:cxn>
                <a:cxn ang="0">
                  <a:pos x="802" y="1"/>
                </a:cxn>
                <a:cxn ang="0">
                  <a:pos x="802" y="0"/>
                </a:cxn>
                <a:cxn ang="0">
                  <a:pos x="756" y="0"/>
                </a:cxn>
              </a:cxnLst>
              <a:rect l="0" t="0" r="r" b="b"/>
              <a:pathLst>
                <a:path w="3745" h="1512">
                  <a:moveTo>
                    <a:pt x="756" y="0"/>
                  </a:moveTo>
                  <a:cubicBezTo>
                    <a:pt x="337" y="0"/>
                    <a:pt x="0" y="337"/>
                    <a:pt x="0" y="756"/>
                  </a:cubicBezTo>
                  <a:cubicBezTo>
                    <a:pt x="0" y="1175"/>
                    <a:pt x="337" y="1512"/>
                    <a:pt x="756" y="1512"/>
                  </a:cubicBezTo>
                  <a:lnTo>
                    <a:pt x="2989" y="1512"/>
                  </a:lnTo>
                  <a:cubicBezTo>
                    <a:pt x="3408" y="1512"/>
                    <a:pt x="3745" y="1175"/>
                    <a:pt x="3745" y="756"/>
                  </a:cubicBezTo>
                  <a:cubicBezTo>
                    <a:pt x="3745" y="337"/>
                    <a:pt x="3408" y="0"/>
                    <a:pt x="2989" y="0"/>
                  </a:cubicBezTo>
                  <a:lnTo>
                    <a:pt x="2942" y="0"/>
                  </a:lnTo>
                  <a:lnTo>
                    <a:pt x="2942" y="1"/>
                  </a:lnTo>
                  <a:cubicBezTo>
                    <a:pt x="2941" y="1"/>
                    <a:pt x="2940" y="1"/>
                    <a:pt x="2938" y="1"/>
                  </a:cubicBezTo>
                  <a:cubicBezTo>
                    <a:pt x="2888" y="1"/>
                    <a:pt x="2847" y="42"/>
                    <a:pt x="2847" y="92"/>
                  </a:cubicBezTo>
                  <a:cubicBezTo>
                    <a:pt x="2847" y="142"/>
                    <a:pt x="2888" y="183"/>
                    <a:pt x="2938" y="183"/>
                  </a:cubicBezTo>
                  <a:cubicBezTo>
                    <a:pt x="2940" y="183"/>
                    <a:pt x="2941" y="183"/>
                    <a:pt x="2942" y="183"/>
                  </a:cubicBezTo>
                  <a:lnTo>
                    <a:pt x="2942" y="183"/>
                  </a:lnTo>
                  <a:lnTo>
                    <a:pt x="2989" y="183"/>
                  </a:lnTo>
                  <a:cubicBezTo>
                    <a:pt x="3306" y="183"/>
                    <a:pt x="3562" y="439"/>
                    <a:pt x="3562" y="756"/>
                  </a:cubicBezTo>
                  <a:cubicBezTo>
                    <a:pt x="3562" y="1073"/>
                    <a:pt x="3306" y="1329"/>
                    <a:pt x="2989" y="1329"/>
                  </a:cubicBezTo>
                  <a:lnTo>
                    <a:pt x="756" y="1329"/>
                  </a:lnTo>
                  <a:cubicBezTo>
                    <a:pt x="438" y="1329"/>
                    <a:pt x="183" y="1073"/>
                    <a:pt x="183" y="756"/>
                  </a:cubicBezTo>
                  <a:cubicBezTo>
                    <a:pt x="183" y="439"/>
                    <a:pt x="438" y="183"/>
                    <a:pt x="756" y="183"/>
                  </a:cubicBezTo>
                  <a:lnTo>
                    <a:pt x="802" y="183"/>
                  </a:lnTo>
                  <a:lnTo>
                    <a:pt x="802" y="183"/>
                  </a:lnTo>
                  <a:cubicBezTo>
                    <a:pt x="804" y="183"/>
                    <a:pt x="806" y="183"/>
                    <a:pt x="808" y="183"/>
                  </a:cubicBezTo>
                  <a:cubicBezTo>
                    <a:pt x="858" y="183"/>
                    <a:pt x="899" y="142"/>
                    <a:pt x="899" y="92"/>
                  </a:cubicBezTo>
                  <a:cubicBezTo>
                    <a:pt x="899" y="42"/>
                    <a:pt x="858" y="1"/>
                    <a:pt x="808" y="1"/>
                  </a:cubicBezTo>
                  <a:cubicBezTo>
                    <a:pt x="806" y="1"/>
                    <a:pt x="804" y="1"/>
                    <a:pt x="802" y="1"/>
                  </a:cubicBezTo>
                  <a:lnTo>
                    <a:pt x="802" y="0"/>
                  </a:lnTo>
                  <a:lnTo>
                    <a:pt x="756" y="0"/>
                  </a:lnTo>
                  <a:close/>
                </a:path>
              </a:pathLst>
            </a:custGeom>
            <a:solidFill>
              <a:srgbClr val="00B4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2" name="Freeform 8"/>
            <p:cNvSpPr>
              <a:spLocks/>
            </p:cNvSpPr>
            <p:nvPr/>
          </p:nvSpPr>
          <p:spPr bwMode="auto">
            <a:xfrm>
              <a:off x="7340600" y="21028025"/>
              <a:ext cx="590550" cy="701675"/>
            </a:xfrm>
            <a:custGeom>
              <a:avLst/>
              <a:gdLst/>
              <a:ahLst/>
              <a:cxnLst>
                <a:cxn ang="0">
                  <a:pos x="388" y="373"/>
                </a:cxn>
                <a:cxn ang="0">
                  <a:pos x="501" y="409"/>
                </a:cxn>
                <a:cxn ang="0">
                  <a:pos x="414" y="549"/>
                </a:cxn>
                <a:cxn ang="0">
                  <a:pos x="262" y="594"/>
                </a:cxn>
                <a:cxn ang="0">
                  <a:pos x="73" y="516"/>
                </a:cxn>
                <a:cxn ang="0">
                  <a:pos x="0" y="302"/>
                </a:cxn>
                <a:cxn ang="0">
                  <a:pos x="74" y="79"/>
                </a:cxn>
                <a:cxn ang="0">
                  <a:pos x="269" y="0"/>
                </a:cxn>
                <a:cxn ang="0">
                  <a:pos x="440" y="62"/>
                </a:cxn>
                <a:cxn ang="0">
                  <a:pos x="499" y="168"/>
                </a:cxn>
                <a:cxn ang="0">
                  <a:pos x="384" y="196"/>
                </a:cxn>
                <a:cxn ang="0">
                  <a:pos x="341" y="125"/>
                </a:cxn>
                <a:cxn ang="0">
                  <a:pos x="263" y="99"/>
                </a:cxn>
                <a:cxn ang="0">
                  <a:pos x="159" y="145"/>
                </a:cxn>
                <a:cxn ang="0">
                  <a:pos x="119" y="294"/>
                </a:cxn>
                <a:cxn ang="0">
                  <a:pos x="159" y="449"/>
                </a:cxn>
                <a:cxn ang="0">
                  <a:pos x="261" y="495"/>
                </a:cxn>
                <a:cxn ang="0">
                  <a:pos x="340" y="466"/>
                </a:cxn>
                <a:cxn ang="0">
                  <a:pos x="388" y="373"/>
                </a:cxn>
              </a:cxnLst>
              <a:rect l="0" t="0" r="r" b="b"/>
              <a:pathLst>
                <a:path w="501" h="594">
                  <a:moveTo>
                    <a:pt x="388" y="373"/>
                  </a:moveTo>
                  <a:lnTo>
                    <a:pt x="501" y="409"/>
                  </a:lnTo>
                  <a:cubicBezTo>
                    <a:pt x="483" y="472"/>
                    <a:pt x="455" y="518"/>
                    <a:pt x="414" y="549"/>
                  </a:cubicBezTo>
                  <a:cubicBezTo>
                    <a:pt x="374" y="579"/>
                    <a:pt x="323" y="594"/>
                    <a:pt x="262" y="594"/>
                  </a:cubicBezTo>
                  <a:cubicBezTo>
                    <a:pt x="185" y="594"/>
                    <a:pt x="123" y="568"/>
                    <a:pt x="73" y="516"/>
                  </a:cubicBezTo>
                  <a:cubicBezTo>
                    <a:pt x="24" y="464"/>
                    <a:pt x="0" y="393"/>
                    <a:pt x="0" y="302"/>
                  </a:cubicBezTo>
                  <a:cubicBezTo>
                    <a:pt x="0" y="207"/>
                    <a:pt x="24" y="132"/>
                    <a:pt x="74" y="79"/>
                  </a:cubicBezTo>
                  <a:cubicBezTo>
                    <a:pt x="123" y="26"/>
                    <a:pt x="188" y="0"/>
                    <a:pt x="269" y="0"/>
                  </a:cubicBezTo>
                  <a:cubicBezTo>
                    <a:pt x="339" y="0"/>
                    <a:pt x="396" y="21"/>
                    <a:pt x="440" y="62"/>
                  </a:cubicBezTo>
                  <a:cubicBezTo>
                    <a:pt x="466" y="87"/>
                    <a:pt x="486" y="122"/>
                    <a:pt x="499" y="168"/>
                  </a:cubicBezTo>
                  <a:lnTo>
                    <a:pt x="384" y="196"/>
                  </a:lnTo>
                  <a:cubicBezTo>
                    <a:pt x="377" y="166"/>
                    <a:pt x="363" y="142"/>
                    <a:pt x="341" y="125"/>
                  </a:cubicBezTo>
                  <a:cubicBezTo>
                    <a:pt x="320" y="108"/>
                    <a:pt x="294" y="99"/>
                    <a:pt x="263" y="99"/>
                  </a:cubicBezTo>
                  <a:cubicBezTo>
                    <a:pt x="220" y="99"/>
                    <a:pt x="186" y="114"/>
                    <a:pt x="159" y="145"/>
                  </a:cubicBezTo>
                  <a:cubicBezTo>
                    <a:pt x="133" y="176"/>
                    <a:pt x="119" y="225"/>
                    <a:pt x="119" y="294"/>
                  </a:cubicBezTo>
                  <a:cubicBezTo>
                    <a:pt x="119" y="366"/>
                    <a:pt x="132" y="418"/>
                    <a:pt x="159" y="449"/>
                  </a:cubicBezTo>
                  <a:cubicBezTo>
                    <a:pt x="185" y="480"/>
                    <a:pt x="219" y="495"/>
                    <a:pt x="261" y="495"/>
                  </a:cubicBezTo>
                  <a:cubicBezTo>
                    <a:pt x="291" y="495"/>
                    <a:pt x="318" y="485"/>
                    <a:pt x="340" y="466"/>
                  </a:cubicBezTo>
                  <a:cubicBezTo>
                    <a:pt x="362" y="446"/>
                    <a:pt x="378" y="415"/>
                    <a:pt x="388" y="373"/>
                  </a:cubicBez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3" name="Freeform 9"/>
            <p:cNvSpPr>
              <a:spLocks noEditPoints="1"/>
            </p:cNvSpPr>
            <p:nvPr/>
          </p:nvSpPr>
          <p:spPr bwMode="auto">
            <a:xfrm>
              <a:off x="7978775" y="21040725"/>
              <a:ext cx="681038" cy="677863"/>
            </a:xfrm>
            <a:custGeom>
              <a:avLst/>
              <a:gdLst/>
              <a:ahLst/>
              <a:cxnLst>
                <a:cxn ang="0">
                  <a:pos x="577" y="575"/>
                </a:cxn>
                <a:cxn ang="0">
                  <a:pos x="450" y="575"/>
                </a:cxn>
                <a:cxn ang="0">
                  <a:pos x="400" y="444"/>
                </a:cxn>
                <a:cxn ang="0">
                  <a:pos x="170" y="444"/>
                </a:cxn>
                <a:cxn ang="0">
                  <a:pos x="123" y="575"/>
                </a:cxn>
                <a:cxn ang="0">
                  <a:pos x="0" y="575"/>
                </a:cxn>
                <a:cxn ang="0">
                  <a:pos x="224" y="0"/>
                </a:cxn>
                <a:cxn ang="0">
                  <a:pos x="346" y="0"/>
                </a:cxn>
                <a:cxn ang="0">
                  <a:pos x="577" y="575"/>
                </a:cxn>
                <a:cxn ang="0">
                  <a:pos x="363" y="347"/>
                </a:cxn>
                <a:cxn ang="0">
                  <a:pos x="284" y="134"/>
                </a:cxn>
                <a:cxn ang="0">
                  <a:pos x="206" y="347"/>
                </a:cxn>
                <a:cxn ang="0">
                  <a:pos x="363" y="347"/>
                </a:cxn>
              </a:cxnLst>
              <a:rect l="0" t="0" r="r" b="b"/>
              <a:pathLst>
                <a:path w="577" h="575">
                  <a:moveTo>
                    <a:pt x="577" y="575"/>
                  </a:moveTo>
                  <a:lnTo>
                    <a:pt x="450" y="575"/>
                  </a:lnTo>
                  <a:lnTo>
                    <a:pt x="400" y="444"/>
                  </a:lnTo>
                  <a:lnTo>
                    <a:pt x="170" y="444"/>
                  </a:lnTo>
                  <a:lnTo>
                    <a:pt x="123" y="575"/>
                  </a:lnTo>
                  <a:lnTo>
                    <a:pt x="0" y="575"/>
                  </a:lnTo>
                  <a:lnTo>
                    <a:pt x="224" y="0"/>
                  </a:lnTo>
                  <a:lnTo>
                    <a:pt x="346" y="0"/>
                  </a:lnTo>
                  <a:lnTo>
                    <a:pt x="577" y="575"/>
                  </a:lnTo>
                  <a:close/>
                  <a:moveTo>
                    <a:pt x="363" y="347"/>
                  </a:moveTo>
                  <a:lnTo>
                    <a:pt x="284" y="134"/>
                  </a:lnTo>
                  <a:lnTo>
                    <a:pt x="206" y="347"/>
                  </a:lnTo>
                  <a:lnTo>
                    <a:pt x="363" y="347"/>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4" name="Freeform 10"/>
            <p:cNvSpPr>
              <a:spLocks noEditPoints="1"/>
            </p:cNvSpPr>
            <p:nvPr/>
          </p:nvSpPr>
          <p:spPr bwMode="auto">
            <a:xfrm>
              <a:off x="8732838" y="21040725"/>
              <a:ext cx="608013" cy="677863"/>
            </a:xfrm>
            <a:custGeom>
              <a:avLst/>
              <a:gdLst/>
              <a:ahLst/>
              <a:cxnLst>
                <a:cxn ang="0">
                  <a:pos x="0" y="575"/>
                </a:cxn>
                <a:cxn ang="0">
                  <a:pos x="0" y="0"/>
                </a:cxn>
                <a:cxn ang="0">
                  <a:pos x="244" y="0"/>
                </a:cxn>
                <a:cxn ang="0">
                  <a:pos x="378" y="15"/>
                </a:cxn>
                <a:cxn ang="0">
                  <a:pos x="445" y="70"/>
                </a:cxn>
                <a:cxn ang="0">
                  <a:pos x="470" y="161"/>
                </a:cxn>
                <a:cxn ang="0">
                  <a:pos x="432" y="268"/>
                </a:cxn>
                <a:cxn ang="0">
                  <a:pos x="318" y="321"/>
                </a:cxn>
                <a:cxn ang="0">
                  <a:pos x="380" y="369"/>
                </a:cxn>
                <a:cxn ang="0">
                  <a:pos x="446" y="462"/>
                </a:cxn>
                <a:cxn ang="0">
                  <a:pos x="516" y="575"/>
                </a:cxn>
                <a:cxn ang="0">
                  <a:pos x="378" y="575"/>
                </a:cxn>
                <a:cxn ang="0">
                  <a:pos x="294" y="449"/>
                </a:cxn>
                <a:cxn ang="0">
                  <a:pos x="233" y="365"/>
                </a:cxn>
                <a:cxn ang="0">
                  <a:pos x="198" y="341"/>
                </a:cxn>
                <a:cxn ang="0">
                  <a:pos x="139" y="335"/>
                </a:cxn>
                <a:cxn ang="0">
                  <a:pos x="116" y="335"/>
                </a:cxn>
                <a:cxn ang="0">
                  <a:pos x="116" y="575"/>
                </a:cxn>
                <a:cxn ang="0">
                  <a:pos x="0" y="575"/>
                </a:cxn>
                <a:cxn ang="0">
                  <a:pos x="116" y="243"/>
                </a:cxn>
                <a:cxn ang="0">
                  <a:pos x="202" y="243"/>
                </a:cxn>
                <a:cxn ang="0">
                  <a:pos x="306" y="236"/>
                </a:cxn>
                <a:cxn ang="0">
                  <a:pos x="338" y="211"/>
                </a:cxn>
                <a:cxn ang="0">
                  <a:pos x="350" y="168"/>
                </a:cxn>
                <a:cxn ang="0">
                  <a:pos x="334" y="122"/>
                </a:cxn>
                <a:cxn ang="0">
                  <a:pos x="291" y="99"/>
                </a:cxn>
                <a:cxn ang="0">
                  <a:pos x="206" y="97"/>
                </a:cxn>
                <a:cxn ang="0">
                  <a:pos x="116" y="97"/>
                </a:cxn>
                <a:cxn ang="0">
                  <a:pos x="116" y="243"/>
                </a:cxn>
              </a:cxnLst>
              <a:rect l="0" t="0" r="r" b="b"/>
              <a:pathLst>
                <a:path w="516" h="575">
                  <a:moveTo>
                    <a:pt x="0" y="575"/>
                  </a:moveTo>
                  <a:lnTo>
                    <a:pt x="0" y="0"/>
                  </a:lnTo>
                  <a:lnTo>
                    <a:pt x="244" y="0"/>
                  </a:lnTo>
                  <a:cubicBezTo>
                    <a:pt x="305" y="0"/>
                    <a:pt x="350" y="5"/>
                    <a:pt x="378" y="15"/>
                  </a:cubicBezTo>
                  <a:cubicBezTo>
                    <a:pt x="406" y="26"/>
                    <a:pt x="428" y="44"/>
                    <a:pt x="445" y="70"/>
                  </a:cubicBezTo>
                  <a:cubicBezTo>
                    <a:pt x="461" y="97"/>
                    <a:pt x="470" y="127"/>
                    <a:pt x="470" y="161"/>
                  </a:cubicBezTo>
                  <a:cubicBezTo>
                    <a:pt x="470" y="204"/>
                    <a:pt x="457" y="240"/>
                    <a:pt x="432" y="268"/>
                  </a:cubicBezTo>
                  <a:cubicBezTo>
                    <a:pt x="406" y="296"/>
                    <a:pt x="368" y="314"/>
                    <a:pt x="318" y="321"/>
                  </a:cubicBezTo>
                  <a:cubicBezTo>
                    <a:pt x="343" y="335"/>
                    <a:pt x="364" y="352"/>
                    <a:pt x="380" y="369"/>
                  </a:cubicBezTo>
                  <a:cubicBezTo>
                    <a:pt x="396" y="387"/>
                    <a:pt x="419" y="418"/>
                    <a:pt x="446" y="462"/>
                  </a:cubicBezTo>
                  <a:lnTo>
                    <a:pt x="516" y="575"/>
                  </a:lnTo>
                  <a:lnTo>
                    <a:pt x="378" y="575"/>
                  </a:lnTo>
                  <a:lnTo>
                    <a:pt x="294" y="449"/>
                  </a:lnTo>
                  <a:cubicBezTo>
                    <a:pt x="264" y="405"/>
                    <a:pt x="243" y="377"/>
                    <a:pt x="233" y="365"/>
                  </a:cubicBezTo>
                  <a:cubicBezTo>
                    <a:pt x="222" y="353"/>
                    <a:pt x="210" y="345"/>
                    <a:pt x="198" y="341"/>
                  </a:cubicBezTo>
                  <a:cubicBezTo>
                    <a:pt x="185" y="337"/>
                    <a:pt x="166" y="335"/>
                    <a:pt x="139" y="335"/>
                  </a:cubicBezTo>
                  <a:lnTo>
                    <a:pt x="116" y="335"/>
                  </a:lnTo>
                  <a:lnTo>
                    <a:pt x="116" y="575"/>
                  </a:lnTo>
                  <a:lnTo>
                    <a:pt x="0" y="575"/>
                  </a:lnTo>
                  <a:close/>
                  <a:moveTo>
                    <a:pt x="116" y="243"/>
                  </a:moveTo>
                  <a:lnTo>
                    <a:pt x="202" y="243"/>
                  </a:lnTo>
                  <a:cubicBezTo>
                    <a:pt x="257" y="243"/>
                    <a:pt x="292" y="240"/>
                    <a:pt x="306" y="236"/>
                  </a:cubicBezTo>
                  <a:cubicBezTo>
                    <a:pt x="320" y="231"/>
                    <a:pt x="331" y="223"/>
                    <a:pt x="338" y="211"/>
                  </a:cubicBezTo>
                  <a:cubicBezTo>
                    <a:pt x="346" y="200"/>
                    <a:pt x="350" y="186"/>
                    <a:pt x="350" y="168"/>
                  </a:cubicBezTo>
                  <a:cubicBezTo>
                    <a:pt x="350" y="149"/>
                    <a:pt x="345" y="133"/>
                    <a:pt x="334" y="122"/>
                  </a:cubicBezTo>
                  <a:cubicBezTo>
                    <a:pt x="324" y="110"/>
                    <a:pt x="310" y="102"/>
                    <a:pt x="291" y="99"/>
                  </a:cubicBezTo>
                  <a:cubicBezTo>
                    <a:pt x="282" y="98"/>
                    <a:pt x="253" y="97"/>
                    <a:pt x="206" y="97"/>
                  </a:cubicBezTo>
                  <a:lnTo>
                    <a:pt x="116" y="97"/>
                  </a:lnTo>
                  <a:lnTo>
                    <a:pt x="116" y="243"/>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5" name="Freeform 11"/>
            <p:cNvSpPr>
              <a:spLocks noEditPoints="1"/>
            </p:cNvSpPr>
            <p:nvPr/>
          </p:nvSpPr>
          <p:spPr bwMode="auto">
            <a:xfrm>
              <a:off x="9417050" y="21040725"/>
              <a:ext cx="608013" cy="677863"/>
            </a:xfrm>
            <a:custGeom>
              <a:avLst/>
              <a:gdLst/>
              <a:ahLst/>
              <a:cxnLst>
                <a:cxn ang="0">
                  <a:pos x="0" y="575"/>
                </a:cxn>
                <a:cxn ang="0">
                  <a:pos x="0" y="0"/>
                </a:cxn>
                <a:cxn ang="0">
                  <a:pos x="244" y="0"/>
                </a:cxn>
                <a:cxn ang="0">
                  <a:pos x="378" y="15"/>
                </a:cxn>
                <a:cxn ang="0">
                  <a:pos x="445" y="70"/>
                </a:cxn>
                <a:cxn ang="0">
                  <a:pos x="470" y="161"/>
                </a:cxn>
                <a:cxn ang="0">
                  <a:pos x="432" y="268"/>
                </a:cxn>
                <a:cxn ang="0">
                  <a:pos x="318" y="321"/>
                </a:cxn>
                <a:cxn ang="0">
                  <a:pos x="380" y="369"/>
                </a:cxn>
                <a:cxn ang="0">
                  <a:pos x="446" y="462"/>
                </a:cxn>
                <a:cxn ang="0">
                  <a:pos x="516" y="575"/>
                </a:cxn>
                <a:cxn ang="0">
                  <a:pos x="378" y="575"/>
                </a:cxn>
                <a:cxn ang="0">
                  <a:pos x="294" y="449"/>
                </a:cxn>
                <a:cxn ang="0">
                  <a:pos x="233" y="365"/>
                </a:cxn>
                <a:cxn ang="0">
                  <a:pos x="198" y="341"/>
                </a:cxn>
                <a:cxn ang="0">
                  <a:pos x="139" y="335"/>
                </a:cxn>
                <a:cxn ang="0">
                  <a:pos x="116" y="335"/>
                </a:cxn>
                <a:cxn ang="0">
                  <a:pos x="116" y="575"/>
                </a:cxn>
                <a:cxn ang="0">
                  <a:pos x="0" y="575"/>
                </a:cxn>
                <a:cxn ang="0">
                  <a:pos x="116" y="243"/>
                </a:cxn>
                <a:cxn ang="0">
                  <a:pos x="202" y="243"/>
                </a:cxn>
                <a:cxn ang="0">
                  <a:pos x="306" y="236"/>
                </a:cxn>
                <a:cxn ang="0">
                  <a:pos x="338" y="211"/>
                </a:cxn>
                <a:cxn ang="0">
                  <a:pos x="350" y="168"/>
                </a:cxn>
                <a:cxn ang="0">
                  <a:pos x="334" y="122"/>
                </a:cxn>
                <a:cxn ang="0">
                  <a:pos x="291" y="99"/>
                </a:cxn>
                <a:cxn ang="0">
                  <a:pos x="206" y="97"/>
                </a:cxn>
                <a:cxn ang="0">
                  <a:pos x="116" y="97"/>
                </a:cxn>
                <a:cxn ang="0">
                  <a:pos x="116" y="243"/>
                </a:cxn>
              </a:cxnLst>
              <a:rect l="0" t="0" r="r" b="b"/>
              <a:pathLst>
                <a:path w="516" h="575">
                  <a:moveTo>
                    <a:pt x="0" y="575"/>
                  </a:moveTo>
                  <a:lnTo>
                    <a:pt x="0" y="0"/>
                  </a:lnTo>
                  <a:lnTo>
                    <a:pt x="244" y="0"/>
                  </a:lnTo>
                  <a:cubicBezTo>
                    <a:pt x="305" y="0"/>
                    <a:pt x="350" y="5"/>
                    <a:pt x="378" y="15"/>
                  </a:cubicBezTo>
                  <a:cubicBezTo>
                    <a:pt x="406" y="26"/>
                    <a:pt x="428" y="44"/>
                    <a:pt x="445" y="70"/>
                  </a:cubicBezTo>
                  <a:cubicBezTo>
                    <a:pt x="461" y="97"/>
                    <a:pt x="470" y="127"/>
                    <a:pt x="470" y="161"/>
                  </a:cubicBezTo>
                  <a:cubicBezTo>
                    <a:pt x="470" y="204"/>
                    <a:pt x="457" y="240"/>
                    <a:pt x="432" y="268"/>
                  </a:cubicBezTo>
                  <a:cubicBezTo>
                    <a:pt x="406" y="296"/>
                    <a:pt x="368" y="314"/>
                    <a:pt x="318" y="321"/>
                  </a:cubicBezTo>
                  <a:cubicBezTo>
                    <a:pt x="343" y="335"/>
                    <a:pt x="364" y="352"/>
                    <a:pt x="380" y="369"/>
                  </a:cubicBezTo>
                  <a:cubicBezTo>
                    <a:pt x="396" y="387"/>
                    <a:pt x="419" y="418"/>
                    <a:pt x="446" y="462"/>
                  </a:cubicBezTo>
                  <a:lnTo>
                    <a:pt x="516" y="575"/>
                  </a:lnTo>
                  <a:lnTo>
                    <a:pt x="378" y="575"/>
                  </a:lnTo>
                  <a:lnTo>
                    <a:pt x="294" y="449"/>
                  </a:lnTo>
                  <a:cubicBezTo>
                    <a:pt x="264" y="405"/>
                    <a:pt x="243" y="377"/>
                    <a:pt x="233" y="365"/>
                  </a:cubicBezTo>
                  <a:cubicBezTo>
                    <a:pt x="222" y="353"/>
                    <a:pt x="210" y="345"/>
                    <a:pt x="198" y="341"/>
                  </a:cubicBezTo>
                  <a:cubicBezTo>
                    <a:pt x="185" y="337"/>
                    <a:pt x="166" y="335"/>
                    <a:pt x="139" y="335"/>
                  </a:cubicBezTo>
                  <a:lnTo>
                    <a:pt x="116" y="335"/>
                  </a:lnTo>
                  <a:lnTo>
                    <a:pt x="116" y="575"/>
                  </a:lnTo>
                  <a:lnTo>
                    <a:pt x="0" y="575"/>
                  </a:lnTo>
                  <a:close/>
                  <a:moveTo>
                    <a:pt x="116" y="243"/>
                  </a:moveTo>
                  <a:lnTo>
                    <a:pt x="202" y="243"/>
                  </a:lnTo>
                  <a:cubicBezTo>
                    <a:pt x="257" y="243"/>
                    <a:pt x="292" y="240"/>
                    <a:pt x="306" y="236"/>
                  </a:cubicBezTo>
                  <a:cubicBezTo>
                    <a:pt x="320" y="231"/>
                    <a:pt x="331" y="223"/>
                    <a:pt x="338" y="211"/>
                  </a:cubicBezTo>
                  <a:cubicBezTo>
                    <a:pt x="346" y="200"/>
                    <a:pt x="350" y="186"/>
                    <a:pt x="350" y="168"/>
                  </a:cubicBezTo>
                  <a:cubicBezTo>
                    <a:pt x="350" y="149"/>
                    <a:pt x="345" y="133"/>
                    <a:pt x="334" y="122"/>
                  </a:cubicBezTo>
                  <a:cubicBezTo>
                    <a:pt x="324" y="110"/>
                    <a:pt x="310" y="102"/>
                    <a:pt x="291" y="99"/>
                  </a:cubicBezTo>
                  <a:cubicBezTo>
                    <a:pt x="282" y="98"/>
                    <a:pt x="253" y="97"/>
                    <a:pt x="206" y="97"/>
                  </a:cubicBezTo>
                  <a:lnTo>
                    <a:pt x="116" y="97"/>
                  </a:lnTo>
                  <a:lnTo>
                    <a:pt x="116" y="243"/>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6" name="Freeform 12"/>
            <p:cNvSpPr>
              <a:spLocks noEditPoints="1"/>
            </p:cNvSpPr>
            <p:nvPr/>
          </p:nvSpPr>
          <p:spPr bwMode="auto">
            <a:xfrm>
              <a:off x="10031413" y="21040725"/>
              <a:ext cx="681038" cy="677863"/>
            </a:xfrm>
            <a:custGeom>
              <a:avLst/>
              <a:gdLst/>
              <a:ahLst/>
              <a:cxnLst>
                <a:cxn ang="0">
                  <a:pos x="577" y="575"/>
                </a:cxn>
                <a:cxn ang="0">
                  <a:pos x="450" y="575"/>
                </a:cxn>
                <a:cxn ang="0">
                  <a:pos x="400" y="444"/>
                </a:cxn>
                <a:cxn ang="0">
                  <a:pos x="170" y="444"/>
                </a:cxn>
                <a:cxn ang="0">
                  <a:pos x="123" y="575"/>
                </a:cxn>
                <a:cxn ang="0">
                  <a:pos x="0" y="575"/>
                </a:cxn>
                <a:cxn ang="0">
                  <a:pos x="224" y="0"/>
                </a:cxn>
                <a:cxn ang="0">
                  <a:pos x="346" y="0"/>
                </a:cxn>
                <a:cxn ang="0">
                  <a:pos x="577" y="575"/>
                </a:cxn>
                <a:cxn ang="0">
                  <a:pos x="363" y="347"/>
                </a:cxn>
                <a:cxn ang="0">
                  <a:pos x="284" y="134"/>
                </a:cxn>
                <a:cxn ang="0">
                  <a:pos x="206" y="347"/>
                </a:cxn>
                <a:cxn ang="0">
                  <a:pos x="363" y="347"/>
                </a:cxn>
              </a:cxnLst>
              <a:rect l="0" t="0" r="r" b="b"/>
              <a:pathLst>
                <a:path w="577" h="575">
                  <a:moveTo>
                    <a:pt x="577" y="575"/>
                  </a:moveTo>
                  <a:lnTo>
                    <a:pt x="450" y="575"/>
                  </a:lnTo>
                  <a:lnTo>
                    <a:pt x="400" y="444"/>
                  </a:lnTo>
                  <a:lnTo>
                    <a:pt x="170" y="444"/>
                  </a:lnTo>
                  <a:lnTo>
                    <a:pt x="123" y="575"/>
                  </a:lnTo>
                  <a:lnTo>
                    <a:pt x="0" y="575"/>
                  </a:lnTo>
                  <a:lnTo>
                    <a:pt x="224" y="0"/>
                  </a:lnTo>
                  <a:lnTo>
                    <a:pt x="346" y="0"/>
                  </a:lnTo>
                  <a:lnTo>
                    <a:pt x="577" y="575"/>
                  </a:lnTo>
                  <a:close/>
                  <a:moveTo>
                    <a:pt x="363" y="347"/>
                  </a:moveTo>
                  <a:lnTo>
                    <a:pt x="284" y="134"/>
                  </a:lnTo>
                  <a:lnTo>
                    <a:pt x="206" y="347"/>
                  </a:lnTo>
                  <a:lnTo>
                    <a:pt x="363" y="347"/>
                  </a:lnTo>
                  <a:close/>
                </a:path>
              </a:pathLst>
            </a:custGeom>
            <a:solidFill>
              <a:srgbClr val="005A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7" name="Freeform 13"/>
            <p:cNvSpPr>
              <a:spLocks/>
            </p:cNvSpPr>
            <p:nvPr/>
          </p:nvSpPr>
          <p:spPr bwMode="auto">
            <a:xfrm>
              <a:off x="8054975" y="20443825"/>
              <a:ext cx="287338" cy="323850"/>
            </a:xfrm>
            <a:custGeom>
              <a:avLst/>
              <a:gdLst/>
              <a:ahLst/>
              <a:cxnLst>
                <a:cxn ang="0">
                  <a:pos x="244" y="275"/>
                </a:cxn>
                <a:cxn ang="0">
                  <a:pos x="208" y="275"/>
                </a:cxn>
                <a:cxn ang="0">
                  <a:pos x="208" y="38"/>
                </a:cxn>
                <a:cxn ang="0">
                  <a:pos x="132" y="200"/>
                </a:cxn>
                <a:cxn ang="0">
                  <a:pos x="110" y="200"/>
                </a:cxn>
                <a:cxn ang="0">
                  <a:pos x="34" y="38"/>
                </a:cxn>
                <a:cxn ang="0">
                  <a:pos x="34" y="275"/>
                </a:cxn>
                <a:cxn ang="0">
                  <a:pos x="0" y="275"/>
                </a:cxn>
                <a:cxn ang="0">
                  <a:pos x="0" y="0"/>
                </a:cxn>
                <a:cxn ang="0">
                  <a:pos x="50" y="0"/>
                </a:cxn>
                <a:cxn ang="0">
                  <a:pos x="123" y="153"/>
                </a:cxn>
                <a:cxn ang="0">
                  <a:pos x="194" y="0"/>
                </a:cxn>
                <a:cxn ang="0">
                  <a:pos x="244" y="0"/>
                </a:cxn>
                <a:cxn ang="0">
                  <a:pos x="244" y="275"/>
                </a:cxn>
              </a:cxnLst>
              <a:rect l="0" t="0" r="r" b="b"/>
              <a:pathLst>
                <a:path w="244" h="275">
                  <a:moveTo>
                    <a:pt x="244" y="275"/>
                  </a:moveTo>
                  <a:lnTo>
                    <a:pt x="208" y="275"/>
                  </a:lnTo>
                  <a:lnTo>
                    <a:pt x="208" y="38"/>
                  </a:lnTo>
                  <a:lnTo>
                    <a:pt x="132" y="200"/>
                  </a:lnTo>
                  <a:lnTo>
                    <a:pt x="110" y="200"/>
                  </a:lnTo>
                  <a:lnTo>
                    <a:pt x="34" y="38"/>
                  </a:lnTo>
                  <a:lnTo>
                    <a:pt x="34" y="275"/>
                  </a:lnTo>
                  <a:lnTo>
                    <a:pt x="0" y="275"/>
                  </a:lnTo>
                  <a:lnTo>
                    <a:pt x="0" y="0"/>
                  </a:lnTo>
                  <a:lnTo>
                    <a:pt x="50" y="0"/>
                  </a:lnTo>
                  <a:lnTo>
                    <a:pt x="123" y="153"/>
                  </a:lnTo>
                  <a:lnTo>
                    <a:pt x="194" y="0"/>
                  </a:lnTo>
                  <a:lnTo>
                    <a:pt x="244" y="0"/>
                  </a:lnTo>
                  <a:lnTo>
                    <a:pt x="244" y="275"/>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8" name="Freeform 14"/>
            <p:cNvSpPr>
              <a:spLocks noEditPoints="1"/>
            </p:cNvSpPr>
            <p:nvPr/>
          </p:nvSpPr>
          <p:spPr bwMode="auto">
            <a:xfrm>
              <a:off x="8391525" y="20443825"/>
              <a:ext cx="293688" cy="323850"/>
            </a:xfrm>
            <a:custGeom>
              <a:avLst/>
              <a:gdLst/>
              <a:ahLst/>
              <a:cxnLst>
                <a:cxn ang="0">
                  <a:pos x="249" y="275"/>
                </a:cxn>
                <a:cxn ang="0">
                  <a:pos x="210" y="275"/>
                </a:cxn>
                <a:cxn ang="0">
                  <a:pos x="183" y="199"/>
                </a:cxn>
                <a:cxn ang="0">
                  <a:pos x="64" y="199"/>
                </a:cxn>
                <a:cxn ang="0">
                  <a:pos x="37" y="275"/>
                </a:cxn>
                <a:cxn ang="0">
                  <a:pos x="0" y="275"/>
                </a:cxn>
                <a:cxn ang="0">
                  <a:pos x="100" y="0"/>
                </a:cxn>
                <a:cxn ang="0">
                  <a:pos x="149" y="0"/>
                </a:cxn>
                <a:cxn ang="0">
                  <a:pos x="249" y="275"/>
                </a:cxn>
                <a:cxn ang="0">
                  <a:pos x="172" y="167"/>
                </a:cxn>
                <a:cxn ang="0">
                  <a:pos x="124" y="32"/>
                </a:cxn>
                <a:cxn ang="0">
                  <a:pos x="75" y="167"/>
                </a:cxn>
                <a:cxn ang="0">
                  <a:pos x="172" y="167"/>
                </a:cxn>
              </a:cxnLst>
              <a:rect l="0" t="0" r="r" b="b"/>
              <a:pathLst>
                <a:path w="249" h="275">
                  <a:moveTo>
                    <a:pt x="249" y="275"/>
                  </a:moveTo>
                  <a:lnTo>
                    <a:pt x="210" y="275"/>
                  </a:lnTo>
                  <a:lnTo>
                    <a:pt x="183" y="199"/>
                  </a:lnTo>
                  <a:lnTo>
                    <a:pt x="64" y="199"/>
                  </a:lnTo>
                  <a:lnTo>
                    <a:pt x="37" y="275"/>
                  </a:lnTo>
                  <a:lnTo>
                    <a:pt x="0" y="275"/>
                  </a:lnTo>
                  <a:lnTo>
                    <a:pt x="100" y="0"/>
                  </a:lnTo>
                  <a:lnTo>
                    <a:pt x="149" y="0"/>
                  </a:lnTo>
                  <a:lnTo>
                    <a:pt x="249" y="275"/>
                  </a:lnTo>
                  <a:close/>
                  <a:moveTo>
                    <a:pt x="172" y="167"/>
                  </a:moveTo>
                  <a:lnTo>
                    <a:pt x="124" y="32"/>
                  </a:lnTo>
                  <a:lnTo>
                    <a:pt x="75" y="167"/>
                  </a:lnTo>
                  <a:lnTo>
                    <a:pt x="172" y="167"/>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9" name="Freeform 15"/>
            <p:cNvSpPr>
              <a:spLocks noEditPoints="1"/>
            </p:cNvSpPr>
            <p:nvPr/>
          </p:nvSpPr>
          <p:spPr bwMode="auto">
            <a:xfrm>
              <a:off x="8736013" y="20443825"/>
              <a:ext cx="273050" cy="323850"/>
            </a:xfrm>
            <a:custGeom>
              <a:avLst/>
              <a:gdLst/>
              <a:ahLst/>
              <a:cxnLst>
                <a:cxn ang="0">
                  <a:pos x="232" y="138"/>
                </a:cxn>
                <a:cxn ang="0">
                  <a:pos x="215" y="206"/>
                </a:cxn>
                <a:cxn ang="0">
                  <a:pos x="172" y="253"/>
                </a:cxn>
                <a:cxn ang="0">
                  <a:pos x="130" y="270"/>
                </a:cxn>
                <a:cxn ang="0">
                  <a:pos x="69" y="275"/>
                </a:cxn>
                <a:cxn ang="0">
                  <a:pos x="0" y="275"/>
                </a:cxn>
                <a:cxn ang="0">
                  <a:pos x="0" y="0"/>
                </a:cxn>
                <a:cxn ang="0">
                  <a:pos x="68" y="0"/>
                </a:cxn>
                <a:cxn ang="0">
                  <a:pos x="132" y="6"/>
                </a:cxn>
                <a:cxn ang="0">
                  <a:pos x="172" y="22"/>
                </a:cxn>
                <a:cxn ang="0">
                  <a:pos x="216" y="69"/>
                </a:cxn>
                <a:cxn ang="0">
                  <a:pos x="232" y="138"/>
                </a:cxn>
                <a:cxn ang="0">
                  <a:pos x="194" y="138"/>
                </a:cxn>
                <a:cxn ang="0">
                  <a:pos x="182" y="83"/>
                </a:cxn>
                <a:cxn ang="0">
                  <a:pos x="149" y="48"/>
                </a:cxn>
                <a:cxn ang="0">
                  <a:pos x="114" y="35"/>
                </a:cxn>
                <a:cxn ang="0">
                  <a:pos x="71" y="32"/>
                </a:cxn>
                <a:cxn ang="0">
                  <a:pos x="36" y="32"/>
                </a:cxn>
                <a:cxn ang="0">
                  <a:pos x="36" y="244"/>
                </a:cxn>
                <a:cxn ang="0">
                  <a:pos x="71" y="244"/>
                </a:cxn>
                <a:cxn ang="0">
                  <a:pos x="116" y="240"/>
                </a:cxn>
                <a:cxn ang="0">
                  <a:pos x="153" y="226"/>
                </a:cxn>
                <a:cxn ang="0">
                  <a:pos x="183" y="191"/>
                </a:cxn>
                <a:cxn ang="0">
                  <a:pos x="194" y="138"/>
                </a:cxn>
              </a:cxnLst>
              <a:rect l="0" t="0" r="r" b="b"/>
              <a:pathLst>
                <a:path w="232" h="275">
                  <a:moveTo>
                    <a:pt x="232" y="138"/>
                  </a:moveTo>
                  <a:cubicBezTo>
                    <a:pt x="232" y="163"/>
                    <a:pt x="226" y="186"/>
                    <a:pt x="215" y="206"/>
                  </a:cubicBezTo>
                  <a:cubicBezTo>
                    <a:pt x="205" y="226"/>
                    <a:pt x="190" y="242"/>
                    <a:pt x="172" y="253"/>
                  </a:cubicBezTo>
                  <a:cubicBezTo>
                    <a:pt x="159" y="261"/>
                    <a:pt x="145" y="267"/>
                    <a:pt x="130" y="270"/>
                  </a:cubicBezTo>
                  <a:cubicBezTo>
                    <a:pt x="115" y="273"/>
                    <a:pt x="94" y="275"/>
                    <a:pt x="69" y="275"/>
                  </a:cubicBezTo>
                  <a:lnTo>
                    <a:pt x="0" y="275"/>
                  </a:lnTo>
                  <a:lnTo>
                    <a:pt x="0" y="0"/>
                  </a:lnTo>
                  <a:lnTo>
                    <a:pt x="68" y="0"/>
                  </a:lnTo>
                  <a:cubicBezTo>
                    <a:pt x="95" y="0"/>
                    <a:pt x="116" y="2"/>
                    <a:pt x="132" y="6"/>
                  </a:cubicBezTo>
                  <a:cubicBezTo>
                    <a:pt x="148" y="10"/>
                    <a:pt x="161" y="15"/>
                    <a:pt x="172" y="22"/>
                  </a:cubicBezTo>
                  <a:cubicBezTo>
                    <a:pt x="191" y="34"/>
                    <a:pt x="206" y="49"/>
                    <a:pt x="216" y="69"/>
                  </a:cubicBezTo>
                  <a:cubicBezTo>
                    <a:pt x="227" y="88"/>
                    <a:pt x="232" y="111"/>
                    <a:pt x="232" y="138"/>
                  </a:cubicBezTo>
                  <a:close/>
                  <a:moveTo>
                    <a:pt x="194" y="138"/>
                  </a:moveTo>
                  <a:cubicBezTo>
                    <a:pt x="194" y="116"/>
                    <a:pt x="190" y="98"/>
                    <a:pt x="182" y="83"/>
                  </a:cubicBezTo>
                  <a:cubicBezTo>
                    <a:pt x="175" y="68"/>
                    <a:pt x="164" y="57"/>
                    <a:pt x="149" y="48"/>
                  </a:cubicBezTo>
                  <a:cubicBezTo>
                    <a:pt x="138" y="42"/>
                    <a:pt x="126" y="38"/>
                    <a:pt x="114" y="35"/>
                  </a:cubicBezTo>
                  <a:cubicBezTo>
                    <a:pt x="102" y="33"/>
                    <a:pt x="88" y="32"/>
                    <a:pt x="71" y="32"/>
                  </a:cubicBezTo>
                  <a:lnTo>
                    <a:pt x="36" y="32"/>
                  </a:lnTo>
                  <a:lnTo>
                    <a:pt x="36" y="244"/>
                  </a:lnTo>
                  <a:lnTo>
                    <a:pt x="71" y="244"/>
                  </a:lnTo>
                  <a:cubicBezTo>
                    <a:pt x="88" y="244"/>
                    <a:pt x="103" y="243"/>
                    <a:pt x="116" y="240"/>
                  </a:cubicBezTo>
                  <a:cubicBezTo>
                    <a:pt x="130" y="237"/>
                    <a:pt x="142" y="233"/>
                    <a:pt x="153" y="226"/>
                  </a:cubicBezTo>
                  <a:cubicBezTo>
                    <a:pt x="166" y="217"/>
                    <a:pt x="177" y="205"/>
                    <a:pt x="183" y="191"/>
                  </a:cubicBezTo>
                  <a:cubicBezTo>
                    <a:pt x="190" y="177"/>
                    <a:pt x="194" y="159"/>
                    <a:pt x="194" y="138"/>
                  </a:cubicBez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0" name="Freeform 16"/>
            <p:cNvSpPr>
              <a:spLocks/>
            </p:cNvSpPr>
            <p:nvPr/>
          </p:nvSpPr>
          <p:spPr bwMode="auto">
            <a:xfrm>
              <a:off x="9078913" y="20443825"/>
              <a:ext cx="212725" cy="323850"/>
            </a:xfrm>
            <a:custGeom>
              <a:avLst/>
              <a:gdLst/>
              <a:ahLst/>
              <a:cxnLst>
                <a:cxn ang="0">
                  <a:pos x="181" y="275"/>
                </a:cxn>
                <a:cxn ang="0">
                  <a:pos x="0" y="275"/>
                </a:cxn>
                <a:cxn ang="0">
                  <a:pos x="0" y="0"/>
                </a:cxn>
                <a:cxn ang="0">
                  <a:pos x="181" y="0"/>
                </a:cxn>
                <a:cxn ang="0">
                  <a:pos x="181" y="33"/>
                </a:cxn>
                <a:cxn ang="0">
                  <a:pos x="36" y="33"/>
                </a:cxn>
                <a:cxn ang="0">
                  <a:pos x="36" y="108"/>
                </a:cxn>
                <a:cxn ang="0">
                  <a:pos x="181" y="108"/>
                </a:cxn>
                <a:cxn ang="0">
                  <a:pos x="181" y="141"/>
                </a:cxn>
                <a:cxn ang="0">
                  <a:pos x="36" y="141"/>
                </a:cxn>
                <a:cxn ang="0">
                  <a:pos x="36" y="243"/>
                </a:cxn>
                <a:cxn ang="0">
                  <a:pos x="181" y="243"/>
                </a:cxn>
                <a:cxn ang="0">
                  <a:pos x="181" y="275"/>
                </a:cxn>
              </a:cxnLst>
              <a:rect l="0" t="0" r="r" b="b"/>
              <a:pathLst>
                <a:path w="181" h="275">
                  <a:moveTo>
                    <a:pt x="181" y="275"/>
                  </a:moveTo>
                  <a:lnTo>
                    <a:pt x="0" y="275"/>
                  </a:lnTo>
                  <a:lnTo>
                    <a:pt x="0" y="0"/>
                  </a:lnTo>
                  <a:lnTo>
                    <a:pt x="181" y="0"/>
                  </a:lnTo>
                  <a:lnTo>
                    <a:pt x="181" y="33"/>
                  </a:lnTo>
                  <a:lnTo>
                    <a:pt x="36" y="33"/>
                  </a:lnTo>
                  <a:lnTo>
                    <a:pt x="36" y="108"/>
                  </a:lnTo>
                  <a:lnTo>
                    <a:pt x="181" y="108"/>
                  </a:lnTo>
                  <a:lnTo>
                    <a:pt x="181" y="141"/>
                  </a:lnTo>
                  <a:lnTo>
                    <a:pt x="36" y="141"/>
                  </a:lnTo>
                  <a:lnTo>
                    <a:pt x="36" y="243"/>
                  </a:lnTo>
                  <a:lnTo>
                    <a:pt x="181" y="243"/>
                  </a:lnTo>
                  <a:lnTo>
                    <a:pt x="181" y="275"/>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1" name="Freeform 17"/>
            <p:cNvSpPr>
              <a:spLocks noEditPoints="1"/>
            </p:cNvSpPr>
            <p:nvPr/>
          </p:nvSpPr>
          <p:spPr bwMode="auto">
            <a:xfrm>
              <a:off x="9517063" y="20443825"/>
              <a:ext cx="244475" cy="323850"/>
            </a:xfrm>
            <a:custGeom>
              <a:avLst/>
              <a:gdLst/>
              <a:ahLst/>
              <a:cxnLst>
                <a:cxn ang="0">
                  <a:pos x="207" y="191"/>
                </a:cxn>
                <a:cxn ang="0">
                  <a:pos x="199" y="227"/>
                </a:cxn>
                <a:cxn ang="0">
                  <a:pos x="178" y="253"/>
                </a:cxn>
                <a:cxn ang="0">
                  <a:pos x="144" y="270"/>
                </a:cxn>
                <a:cxn ang="0">
                  <a:pos x="97" y="275"/>
                </a:cxn>
                <a:cxn ang="0">
                  <a:pos x="0" y="275"/>
                </a:cxn>
                <a:cxn ang="0">
                  <a:pos x="0" y="0"/>
                </a:cxn>
                <a:cxn ang="0">
                  <a:pos x="81" y="0"/>
                </a:cxn>
                <a:cxn ang="0">
                  <a:pos x="126" y="3"/>
                </a:cxn>
                <a:cxn ang="0">
                  <a:pos x="155" y="12"/>
                </a:cxn>
                <a:cxn ang="0">
                  <a:pos x="177" y="32"/>
                </a:cxn>
                <a:cxn ang="0">
                  <a:pos x="184" y="62"/>
                </a:cxn>
                <a:cxn ang="0">
                  <a:pos x="174" y="95"/>
                </a:cxn>
                <a:cxn ang="0">
                  <a:pos x="147" y="117"/>
                </a:cxn>
                <a:cxn ang="0">
                  <a:pos x="147" y="119"/>
                </a:cxn>
                <a:cxn ang="0">
                  <a:pos x="191" y="143"/>
                </a:cxn>
                <a:cxn ang="0">
                  <a:pos x="207" y="191"/>
                </a:cxn>
                <a:cxn ang="0">
                  <a:pos x="146" y="67"/>
                </a:cxn>
                <a:cxn ang="0">
                  <a:pos x="142" y="50"/>
                </a:cxn>
                <a:cxn ang="0">
                  <a:pos x="132" y="39"/>
                </a:cxn>
                <a:cxn ang="0">
                  <a:pos x="110" y="33"/>
                </a:cxn>
                <a:cxn ang="0">
                  <a:pos x="80" y="32"/>
                </a:cxn>
                <a:cxn ang="0">
                  <a:pos x="36" y="32"/>
                </a:cxn>
                <a:cxn ang="0">
                  <a:pos x="36" y="111"/>
                </a:cxn>
                <a:cxn ang="0">
                  <a:pos x="84" y="111"/>
                </a:cxn>
                <a:cxn ang="0">
                  <a:pos x="111" y="109"/>
                </a:cxn>
                <a:cxn ang="0">
                  <a:pos x="130" y="102"/>
                </a:cxn>
                <a:cxn ang="0">
                  <a:pos x="142" y="88"/>
                </a:cxn>
                <a:cxn ang="0">
                  <a:pos x="146" y="67"/>
                </a:cxn>
                <a:cxn ang="0">
                  <a:pos x="169" y="192"/>
                </a:cxn>
                <a:cxn ang="0">
                  <a:pos x="164" y="166"/>
                </a:cxn>
                <a:cxn ang="0">
                  <a:pos x="146" y="149"/>
                </a:cxn>
                <a:cxn ang="0">
                  <a:pos x="124" y="143"/>
                </a:cxn>
                <a:cxn ang="0">
                  <a:pos x="94" y="142"/>
                </a:cxn>
                <a:cxn ang="0">
                  <a:pos x="36" y="142"/>
                </a:cxn>
                <a:cxn ang="0">
                  <a:pos x="36" y="244"/>
                </a:cxn>
                <a:cxn ang="0">
                  <a:pos x="85" y="244"/>
                </a:cxn>
                <a:cxn ang="0">
                  <a:pos x="124" y="242"/>
                </a:cxn>
                <a:cxn ang="0">
                  <a:pos x="149" y="232"/>
                </a:cxn>
                <a:cxn ang="0">
                  <a:pos x="164" y="216"/>
                </a:cxn>
                <a:cxn ang="0">
                  <a:pos x="169" y="192"/>
                </a:cxn>
              </a:cxnLst>
              <a:rect l="0" t="0" r="r" b="b"/>
              <a:pathLst>
                <a:path w="207" h="275">
                  <a:moveTo>
                    <a:pt x="207" y="191"/>
                  </a:moveTo>
                  <a:cubicBezTo>
                    <a:pt x="207" y="204"/>
                    <a:pt x="204" y="216"/>
                    <a:pt x="199" y="227"/>
                  </a:cubicBezTo>
                  <a:cubicBezTo>
                    <a:pt x="194" y="237"/>
                    <a:pt x="187" y="246"/>
                    <a:pt x="178" y="253"/>
                  </a:cubicBezTo>
                  <a:cubicBezTo>
                    <a:pt x="168" y="261"/>
                    <a:pt x="157" y="267"/>
                    <a:pt x="144" y="270"/>
                  </a:cubicBezTo>
                  <a:cubicBezTo>
                    <a:pt x="132" y="273"/>
                    <a:pt x="116" y="275"/>
                    <a:pt x="97" y="275"/>
                  </a:cubicBezTo>
                  <a:lnTo>
                    <a:pt x="0" y="275"/>
                  </a:lnTo>
                  <a:lnTo>
                    <a:pt x="0" y="0"/>
                  </a:lnTo>
                  <a:lnTo>
                    <a:pt x="81" y="0"/>
                  </a:lnTo>
                  <a:cubicBezTo>
                    <a:pt x="101" y="0"/>
                    <a:pt x="116" y="1"/>
                    <a:pt x="126" y="3"/>
                  </a:cubicBezTo>
                  <a:cubicBezTo>
                    <a:pt x="136" y="4"/>
                    <a:pt x="146" y="7"/>
                    <a:pt x="155" y="12"/>
                  </a:cubicBezTo>
                  <a:cubicBezTo>
                    <a:pt x="165" y="17"/>
                    <a:pt x="172" y="24"/>
                    <a:pt x="177" y="32"/>
                  </a:cubicBezTo>
                  <a:cubicBezTo>
                    <a:pt x="181" y="41"/>
                    <a:pt x="184" y="50"/>
                    <a:pt x="184" y="62"/>
                  </a:cubicBezTo>
                  <a:cubicBezTo>
                    <a:pt x="184" y="75"/>
                    <a:pt x="180" y="86"/>
                    <a:pt x="174" y="95"/>
                  </a:cubicBezTo>
                  <a:cubicBezTo>
                    <a:pt x="167" y="105"/>
                    <a:pt x="158" y="112"/>
                    <a:pt x="147" y="117"/>
                  </a:cubicBezTo>
                  <a:lnTo>
                    <a:pt x="147" y="119"/>
                  </a:lnTo>
                  <a:cubicBezTo>
                    <a:pt x="166" y="123"/>
                    <a:pt x="180" y="131"/>
                    <a:pt x="191" y="143"/>
                  </a:cubicBezTo>
                  <a:cubicBezTo>
                    <a:pt x="202" y="156"/>
                    <a:pt x="207" y="172"/>
                    <a:pt x="207" y="191"/>
                  </a:cubicBezTo>
                  <a:close/>
                  <a:moveTo>
                    <a:pt x="146" y="67"/>
                  </a:moveTo>
                  <a:cubicBezTo>
                    <a:pt x="146" y="60"/>
                    <a:pt x="144" y="55"/>
                    <a:pt x="142" y="50"/>
                  </a:cubicBezTo>
                  <a:cubicBezTo>
                    <a:pt x="140" y="46"/>
                    <a:pt x="136" y="42"/>
                    <a:pt x="132" y="39"/>
                  </a:cubicBezTo>
                  <a:cubicBezTo>
                    <a:pt x="126" y="36"/>
                    <a:pt x="119" y="34"/>
                    <a:pt x="110" y="33"/>
                  </a:cubicBezTo>
                  <a:cubicBezTo>
                    <a:pt x="102" y="32"/>
                    <a:pt x="92" y="32"/>
                    <a:pt x="80" y="32"/>
                  </a:cubicBezTo>
                  <a:lnTo>
                    <a:pt x="36" y="32"/>
                  </a:lnTo>
                  <a:lnTo>
                    <a:pt x="36" y="111"/>
                  </a:lnTo>
                  <a:lnTo>
                    <a:pt x="84" y="111"/>
                  </a:lnTo>
                  <a:cubicBezTo>
                    <a:pt x="95" y="111"/>
                    <a:pt x="104" y="110"/>
                    <a:pt x="111" y="109"/>
                  </a:cubicBezTo>
                  <a:cubicBezTo>
                    <a:pt x="118" y="108"/>
                    <a:pt x="124" y="106"/>
                    <a:pt x="130" y="102"/>
                  </a:cubicBezTo>
                  <a:cubicBezTo>
                    <a:pt x="135" y="98"/>
                    <a:pt x="140" y="93"/>
                    <a:pt x="142" y="88"/>
                  </a:cubicBezTo>
                  <a:cubicBezTo>
                    <a:pt x="144" y="82"/>
                    <a:pt x="146" y="75"/>
                    <a:pt x="146" y="67"/>
                  </a:cubicBezTo>
                  <a:close/>
                  <a:moveTo>
                    <a:pt x="169" y="192"/>
                  </a:moveTo>
                  <a:cubicBezTo>
                    <a:pt x="169" y="181"/>
                    <a:pt x="167" y="172"/>
                    <a:pt x="164" y="166"/>
                  </a:cubicBezTo>
                  <a:cubicBezTo>
                    <a:pt x="161" y="159"/>
                    <a:pt x="155" y="154"/>
                    <a:pt x="146" y="149"/>
                  </a:cubicBezTo>
                  <a:cubicBezTo>
                    <a:pt x="140" y="146"/>
                    <a:pt x="133" y="144"/>
                    <a:pt x="124" y="143"/>
                  </a:cubicBezTo>
                  <a:cubicBezTo>
                    <a:pt x="116" y="142"/>
                    <a:pt x="106" y="142"/>
                    <a:pt x="94" y="142"/>
                  </a:cubicBezTo>
                  <a:lnTo>
                    <a:pt x="36" y="142"/>
                  </a:lnTo>
                  <a:lnTo>
                    <a:pt x="36" y="244"/>
                  </a:lnTo>
                  <a:lnTo>
                    <a:pt x="85" y="244"/>
                  </a:lnTo>
                  <a:cubicBezTo>
                    <a:pt x="101" y="244"/>
                    <a:pt x="114" y="243"/>
                    <a:pt x="124" y="242"/>
                  </a:cubicBezTo>
                  <a:cubicBezTo>
                    <a:pt x="134" y="240"/>
                    <a:pt x="143" y="237"/>
                    <a:pt x="149" y="232"/>
                  </a:cubicBezTo>
                  <a:cubicBezTo>
                    <a:pt x="156" y="228"/>
                    <a:pt x="161" y="222"/>
                    <a:pt x="164" y="216"/>
                  </a:cubicBezTo>
                  <a:cubicBezTo>
                    <a:pt x="167" y="210"/>
                    <a:pt x="169" y="202"/>
                    <a:pt x="169" y="192"/>
                  </a:cubicBez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2" name="Freeform 18"/>
            <p:cNvSpPr>
              <a:spLocks/>
            </p:cNvSpPr>
            <p:nvPr/>
          </p:nvSpPr>
          <p:spPr bwMode="auto">
            <a:xfrm>
              <a:off x="9780588" y="20443825"/>
              <a:ext cx="271463" cy="323850"/>
            </a:xfrm>
            <a:custGeom>
              <a:avLst/>
              <a:gdLst/>
              <a:ahLst/>
              <a:cxnLst>
                <a:cxn ang="0">
                  <a:pos x="230" y="0"/>
                </a:cxn>
                <a:cxn ang="0">
                  <a:pos x="134" y="155"/>
                </a:cxn>
                <a:cxn ang="0">
                  <a:pos x="134" y="275"/>
                </a:cxn>
                <a:cxn ang="0">
                  <a:pos x="97" y="275"/>
                </a:cxn>
                <a:cxn ang="0">
                  <a:pos x="97" y="159"/>
                </a:cxn>
                <a:cxn ang="0">
                  <a:pos x="0" y="0"/>
                </a:cxn>
                <a:cxn ang="0">
                  <a:pos x="40" y="0"/>
                </a:cxn>
                <a:cxn ang="0">
                  <a:pos x="116" y="123"/>
                </a:cxn>
                <a:cxn ang="0">
                  <a:pos x="191" y="0"/>
                </a:cxn>
                <a:cxn ang="0">
                  <a:pos x="230" y="0"/>
                </a:cxn>
              </a:cxnLst>
              <a:rect l="0" t="0" r="r" b="b"/>
              <a:pathLst>
                <a:path w="230" h="275">
                  <a:moveTo>
                    <a:pt x="230" y="0"/>
                  </a:moveTo>
                  <a:lnTo>
                    <a:pt x="134" y="155"/>
                  </a:lnTo>
                  <a:lnTo>
                    <a:pt x="134" y="275"/>
                  </a:lnTo>
                  <a:lnTo>
                    <a:pt x="97" y="275"/>
                  </a:lnTo>
                  <a:lnTo>
                    <a:pt x="97" y="159"/>
                  </a:lnTo>
                  <a:lnTo>
                    <a:pt x="0" y="0"/>
                  </a:lnTo>
                  <a:lnTo>
                    <a:pt x="40" y="0"/>
                  </a:lnTo>
                  <a:lnTo>
                    <a:pt x="116" y="123"/>
                  </a:lnTo>
                  <a:lnTo>
                    <a:pt x="191" y="0"/>
                  </a:lnTo>
                  <a:lnTo>
                    <a:pt x="230" y="0"/>
                  </a:lnTo>
                  <a:close/>
                </a:path>
              </a:pathLst>
            </a:custGeom>
            <a:solidFill>
              <a:srgbClr val="BEFF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3" name="Freeform 19"/>
            <p:cNvSpPr>
              <a:spLocks/>
            </p:cNvSpPr>
            <p:nvPr/>
          </p:nvSpPr>
          <p:spPr bwMode="auto">
            <a:xfrm>
              <a:off x="6945313" y="20623213"/>
              <a:ext cx="4157663" cy="1535113"/>
            </a:xfrm>
            <a:custGeom>
              <a:avLst/>
              <a:gdLst/>
              <a:ahLst/>
              <a:cxnLst>
                <a:cxn ang="0">
                  <a:pos x="651" y="0"/>
                </a:cxn>
                <a:cxn ang="0">
                  <a:pos x="0" y="650"/>
                </a:cxn>
                <a:cxn ang="0">
                  <a:pos x="651" y="1301"/>
                </a:cxn>
                <a:cxn ang="0">
                  <a:pos x="2875" y="1301"/>
                </a:cxn>
                <a:cxn ang="0">
                  <a:pos x="3526" y="650"/>
                </a:cxn>
                <a:cxn ang="0">
                  <a:pos x="2875" y="0"/>
                </a:cxn>
                <a:cxn ang="0">
                  <a:pos x="2743" y="0"/>
                </a:cxn>
                <a:cxn ang="0">
                  <a:pos x="2834" y="82"/>
                </a:cxn>
                <a:cxn ang="0">
                  <a:pos x="2838" y="82"/>
                </a:cxn>
                <a:cxn ang="0">
                  <a:pos x="2838" y="82"/>
                </a:cxn>
                <a:cxn ang="0">
                  <a:pos x="2885" y="82"/>
                </a:cxn>
                <a:cxn ang="0">
                  <a:pos x="3458" y="655"/>
                </a:cxn>
                <a:cxn ang="0">
                  <a:pos x="2885" y="1228"/>
                </a:cxn>
                <a:cxn ang="0">
                  <a:pos x="652" y="1228"/>
                </a:cxn>
                <a:cxn ang="0">
                  <a:pos x="79" y="655"/>
                </a:cxn>
                <a:cxn ang="0">
                  <a:pos x="652" y="82"/>
                </a:cxn>
                <a:cxn ang="0">
                  <a:pos x="698" y="82"/>
                </a:cxn>
                <a:cxn ang="0">
                  <a:pos x="698" y="82"/>
                </a:cxn>
                <a:cxn ang="0">
                  <a:pos x="704" y="82"/>
                </a:cxn>
                <a:cxn ang="0">
                  <a:pos x="795" y="0"/>
                </a:cxn>
                <a:cxn ang="0">
                  <a:pos x="651" y="0"/>
                </a:cxn>
              </a:cxnLst>
              <a:rect l="0" t="0" r="r" b="b"/>
              <a:pathLst>
                <a:path w="3526" h="1301">
                  <a:moveTo>
                    <a:pt x="651" y="0"/>
                  </a:moveTo>
                  <a:cubicBezTo>
                    <a:pt x="290" y="0"/>
                    <a:pt x="0" y="290"/>
                    <a:pt x="0" y="650"/>
                  </a:cubicBezTo>
                  <a:cubicBezTo>
                    <a:pt x="0" y="1011"/>
                    <a:pt x="290" y="1301"/>
                    <a:pt x="651" y="1301"/>
                  </a:cubicBezTo>
                  <a:lnTo>
                    <a:pt x="2875" y="1301"/>
                  </a:lnTo>
                  <a:cubicBezTo>
                    <a:pt x="3236" y="1301"/>
                    <a:pt x="3526" y="1011"/>
                    <a:pt x="3526" y="650"/>
                  </a:cubicBezTo>
                  <a:cubicBezTo>
                    <a:pt x="3526" y="290"/>
                    <a:pt x="3236" y="0"/>
                    <a:pt x="2875" y="0"/>
                  </a:cubicBezTo>
                  <a:lnTo>
                    <a:pt x="2743" y="0"/>
                  </a:lnTo>
                  <a:cubicBezTo>
                    <a:pt x="2748" y="46"/>
                    <a:pt x="2787" y="82"/>
                    <a:pt x="2834" y="82"/>
                  </a:cubicBezTo>
                  <a:cubicBezTo>
                    <a:pt x="2836" y="82"/>
                    <a:pt x="2837" y="82"/>
                    <a:pt x="2838" y="82"/>
                  </a:cubicBezTo>
                  <a:lnTo>
                    <a:pt x="2838" y="82"/>
                  </a:lnTo>
                  <a:lnTo>
                    <a:pt x="2885" y="82"/>
                  </a:lnTo>
                  <a:cubicBezTo>
                    <a:pt x="3202" y="82"/>
                    <a:pt x="3458" y="338"/>
                    <a:pt x="3458" y="655"/>
                  </a:cubicBezTo>
                  <a:cubicBezTo>
                    <a:pt x="3458" y="972"/>
                    <a:pt x="3202" y="1228"/>
                    <a:pt x="2885" y="1228"/>
                  </a:cubicBezTo>
                  <a:lnTo>
                    <a:pt x="652" y="1228"/>
                  </a:lnTo>
                  <a:cubicBezTo>
                    <a:pt x="334" y="1228"/>
                    <a:pt x="79" y="972"/>
                    <a:pt x="79" y="655"/>
                  </a:cubicBezTo>
                  <a:cubicBezTo>
                    <a:pt x="79" y="338"/>
                    <a:pt x="334" y="82"/>
                    <a:pt x="652" y="82"/>
                  </a:cubicBezTo>
                  <a:lnTo>
                    <a:pt x="698" y="82"/>
                  </a:lnTo>
                  <a:lnTo>
                    <a:pt x="698" y="82"/>
                  </a:lnTo>
                  <a:cubicBezTo>
                    <a:pt x="700" y="82"/>
                    <a:pt x="702" y="82"/>
                    <a:pt x="704" y="82"/>
                  </a:cubicBezTo>
                  <a:cubicBezTo>
                    <a:pt x="751" y="82"/>
                    <a:pt x="790" y="46"/>
                    <a:pt x="795" y="0"/>
                  </a:cubicBezTo>
                  <a:lnTo>
                    <a:pt x="651" y="0"/>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46" name="45 CuadroTexto"/>
          <p:cNvSpPr txBox="1"/>
          <p:nvPr/>
        </p:nvSpPr>
        <p:spPr>
          <a:xfrm>
            <a:off x="346" y="26058867"/>
            <a:ext cx="20881975" cy="1754326"/>
          </a:xfrm>
          <a:prstGeom prst="rect">
            <a:avLst/>
          </a:prstGeom>
          <a:noFill/>
        </p:spPr>
        <p:txBody>
          <a:bodyPr wrap="square" rtlCol="0">
            <a:spAutoFit/>
          </a:bodyPr>
          <a:lstStyle/>
          <a:p>
            <a:pPr algn="ctr">
              <a:lnSpc>
                <a:spcPct val="150000"/>
              </a:lnSpc>
            </a:pPr>
            <a:r>
              <a:rPr lang="es-ES" sz="3600" b="1" smtClean="0">
                <a:latin typeface="Arial" pitchFamily="34" charset="0"/>
                <a:cs typeface="Arial" pitchFamily="34" charset="0"/>
              </a:rPr>
              <a:t>@ 2022 CARRA</a:t>
            </a:r>
          </a:p>
          <a:p>
            <a:pPr algn="ctr">
              <a:lnSpc>
                <a:spcPct val="150000"/>
              </a:lnSpc>
            </a:pPr>
            <a:r>
              <a:rPr lang="es-ES" sz="3600" b="1" smtClean="0">
                <a:latin typeface="Arial" pitchFamily="34" charset="0"/>
                <a:cs typeface="Arial" pitchFamily="34" charset="0"/>
              </a:rPr>
              <a:t>PRINTED IN MADRID, SPAIN</a:t>
            </a:r>
            <a:endParaRPr lang="es-ES" sz="3600" b="1">
              <a:latin typeface="Arial" pitchFamily="34" charset="0"/>
              <a:cs typeface="Arial" pitchFamily="34" charset="0"/>
            </a:endParaRPr>
          </a:p>
        </p:txBody>
      </p:sp>
      <p:sp>
        <p:nvSpPr>
          <p:cNvPr id="47" name="46 CuadroTexto"/>
          <p:cNvSpPr txBox="1"/>
          <p:nvPr/>
        </p:nvSpPr>
        <p:spPr>
          <a:xfrm>
            <a:off x="-347" y="28533285"/>
            <a:ext cx="20881975" cy="1754326"/>
          </a:xfrm>
          <a:prstGeom prst="rect">
            <a:avLst/>
          </a:prstGeom>
          <a:noFill/>
        </p:spPr>
        <p:txBody>
          <a:bodyPr wrap="square" rtlCol="0">
            <a:spAutoFit/>
          </a:bodyPr>
          <a:lstStyle/>
          <a:p>
            <a:pPr algn="ctr">
              <a:lnSpc>
                <a:spcPct val="150000"/>
              </a:lnSpc>
            </a:pPr>
            <a:r>
              <a:rPr lang="es-ES" sz="3600" b="1" smtClean="0">
                <a:latin typeface="Arial" pitchFamily="34" charset="0"/>
                <a:cs typeface="Arial" pitchFamily="34" charset="0"/>
              </a:rPr>
              <a:t>THIS INSTRUCTION MANUAL IS PART OF THE GAME ‘2048’</a:t>
            </a:r>
          </a:p>
          <a:p>
            <a:pPr algn="ctr">
              <a:lnSpc>
                <a:spcPct val="150000"/>
              </a:lnSpc>
            </a:pPr>
            <a:r>
              <a:rPr lang="es-ES" sz="3600" b="1" smtClean="0">
                <a:latin typeface="Arial" pitchFamily="34" charset="0"/>
                <a:cs typeface="Arial" pitchFamily="34" charset="0"/>
              </a:rPr>
              <a:t>AND SHOULD BE DISTRIBUTED ALONG WITH THE GAME PACKAGE.</a:t>
            </a:r>
            <a:endParaRPr lang="es-ES" sz="3600" b="1">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596</Words>
  <Application>Microsoft Office PowerPoint</Application>
  <PresentationFormat>Personalizado</PresentationFormat>
  <Paragraphs>46</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Diapositiva 1</vt:lpstr>
      <vt:lpstr>Diapositiva 2</vt:lpstr>
      <vt:lpstr>Diapositiva 3</vt:lpstr>
      <vt:lpstr>Diapositiva 4</vt:lpstr>
      <vt:lpstr>Diapositiva 5</vt:lpstr>
      <vt:lpstr>Diapositiva 6</vt:lpstr>
      <vt:lpstr>Diapositiva 7</vt:lpstr>
      <vt:lpstr>Diapositiva 8</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Centor</dc:creator>
  <cp:lastModifiedBy>Centor</cp:lastModifiedBy>
  <cp:revision>20</cp:revision>
  <dcterms:created xsi:type="dcterms:W3CDTF">2022-08-24T20:11:39Z</dcterms:created>
  <dcterms:modified xsi:type="dcterms:W3CDTF">2023-02-04T09:19:54Z</dcterms:modified>
</cp:coreProperties>
</file>