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404050" cy="22682200"/>
  <p:notesSz cx="9144000" cy="6858000"/>
  <p:defaultTextStyle>
    <a:defPPr>
      <a:defRPr lang="es-ES"/>
    </a:defPPr>
    <a:lvl1pPr marL="0" algn="l" defTabSz="3147731" rtl="0" eaLnBrk="1" latinLnBrk="0" hangingPunct="1">
      <a:defRPr sz="6200" kern="1200">
        <a:solidFill>
          <a:schemeClr val="tx1"/>
        </a:solidFill>
        <a:latin typeface="+mn-lt"/>
        <a:ea typeface="+mn-ea"/>
        <a:cs typeface="+mn-cs"/>
      </a:defRPr>
    </a:lvl1pPr>
    <a:lvl2pPr marL="1573865" algn="l" defTabSz="3147731" rtl="0" eaLnBrk="1" latinLnBrk="0" hangingPunct="1">
      <a:defRPr sz="6200" kern="1200">
        <a:solidFill>
          <a:schemeClr val="tx1"/>
        </a:solidFill>
        <a:latin typeface="+mn-lt"/>
        <a:ea typeface="+mn-ea"/>
        <a:cs typeface="+mn-cs"/>
      </a:defRPr>
    </a:lvl2pPr>
    <a:lvl3pPr marL="3147731" algn="l" defTabSz="3147731" rtl="0" eaLnBrk="1" latinLnBrk="0" hangingPunct="1">
      <a:defRPr sz="6200" kern="1200">
        <a:solidFill>
          <a:schemeClr val="tx1"/>
        </a:solidFill>
        <a:latin typeface="+mn-lt"/>
        <a:ea typeface="+mn-ea"/>
        <a:cs typeface="+mn-cs"/>
      </a:defRPr>
    </a:lvl3pPr>
    <a:lvl4pPr marL="4721596" algn="l" defTabSz="3147731" rtl="0" eaLnBrk="1" latinLnBrk="0" hangingPunct="1">
      <a:defRPr sz="6200" kern="1200">
        <a:solidFill>
          <a:schemeClr val="tx1"/>
        </a:solidFill>
        <a:latin typeface="+mn-lt"/>
        <a:ea typeface="+mn-ea"/>
        <a:cs typeface="+mn-cs"/>
      </a:defRPr>
    </a:lvl4pPr>
    <a:lvl5pPr marL="6295461" algn="l" defTabSz="3147731" rtl="0" eaLnBrk="1" latinLnBrk="0" hangingPunct="1">
      <a:defRPr sz="6200" kern="1200">
        <a:solidFill>
          <a:schemeClr val="tx1"/>
        </a:solidFill>
        <a:latin typeface="+mn-lt"/>
        <a:ea typeface="+mn-ea"/>
        <a:cs typeface="+mn-cs"/>
      </a:defRPr>
    </a:lvl5pPr>
    <a:lvl6pPr marL="7869326" algn="l" defTabSz="3147731" rtl="0" eaLnBrk="1" latinLnBrk="0" hangingPunct="1">
      <a:defRPr sz="6200" kern="1200">
        <a:solidFill>
          <a:schemeClr val="tx1"/>
        </a:solidFill>
        <a:latin typeface="+mn-lt"/>
        <a:ea typeface="+mn-ea"/>
        <a:cs typeface="+mn-cs"/>
      </a:defRPr>
    </a:lvl6pPr>
    <a:lvl7pPr marL="9443192" algn="l" defTabSz="3147731" rtl="0" eaLnBrk="1" latinLnBrk="0" hangingPunct="1">
      <a:defRPr sz="6200" kern="1200">
        <a:solidFill>
          <a:schemeClr val="tx1"/>
        </a:solidFill>
        <a:latin typeface="+mn-lt"/>
        <a:ea typeface="+mn-ea"/>
        <a:cs typeface="+mn-cs"/>
      </a:defRPr>
    </a:lvl7pPr>
    <a:lvl8pPr marL="11017057" algn="l" defTabSz="3147731" rtl="0" eaLnBrk="1" latinLnBrk="0" hangingPunct="1">
      <a:defRPr sz="6200" kern="1200">
        <a:solidFill>
          <a:schemeClr val="tx1"/>
        </a:solidFill>
        <a:latin typeface="+mn-lt"/>
        <a:ea typeface="+mn-ea"/>
        <a:cs typeface="+mn-cs"/>
      </a:defRPr>
    </a:lvl8pPr>
    <a:lvl9pPr marL="12590922" algn="l" defTabSz="3147731" rtl="0" eaLnBrk="1" latinLnBrk="0" hangingPunct="1">
      <a:defRPr sz="6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1D6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p:scale>
          <a:sx n="33" d="100"/>
          <a:sy n="33" d="100"/>
        </p:scale>
        <p:origin x="-1314" y="-114"/>
      </p:cViewPr>
      <p:guideLst>
        <p:guide orient="horz" pos="7144"/>
        <p:guide pos="10206"/>
      </p:guideLst>
    </p:cSldViewPr>
  </p:slideViewPr>
  <p:notesTextViewPr>
    <p:cViewPr>
      <p:scale>
        <a:sx n="100" d="100"/>
        <a:sy n="100" d="100"/>
      </p:scale>
      <p:origin x="0" y="0"/>
    </p:cViewPr>
  </p:notesTextViewPr>
  <p:gridSpacing cx="184343675" cy="184343675"/>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6A039477-9CA0-4353-8C38-62D63BF34891}" type="datetimeFigureOut">
              <a:rPr lang="es-ES" smtClean="0"/>
              <a:t>15/11/2022</a:t>
            </a:fld>
            <a:endParaRPr lang="es-ES"/>
          </a:p>
        </p:txBody>
      </p:sp>
      <p:sp>
        <p:nvSpPr>
          <p:cNvPr id="4" name="3 Marcador de imagen de diapositiva"/>
          <p:cNvSpPr>
            <a:spLocks noGrp="1" noRot="1" noChangeAspect="1"/>
          </p:cNvSpPr>
          <p:nvPr>
            <p:ph type="sldImg" idx="2"/>
          </p:nvPr>
        </p:nvSpPr>
        <p:spPr>
          <a:xfrm>
            <a:off x="2735263" y="514350"/>
            <a:ext cx="3673475" cy="257175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584B4C9F-4631-4DC4-85D8-D7299B134BAC}" type="slidenum">
              <a:rPr lang="es-ES" smtClean="0"/>
              <a:t>‹Nº›</a:t>
            </a:fld>
            <a:endParaRPr lang="es-E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584B4C9F-4631-4DC4-85D8-D7299B134BAC}" type="slidenum">
              <a:rPr lang="es-ES" smtClean="0"/>
              <a:t>1</a:t>
            </a:fld>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2430304" y="7046185"/>
            <a:ext cx="27543443" cy="4861972"/>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4860608" y="12853247"/>
            <a:ext cx="22682835" cy="5796562"/>
          </a:xfrm>
        </p:spPr>
        <p:txBody>
          <a:bodyPr/>
          <a:lstStyle>
            <a:lvl1pPr marL="0" indent="0" algn="ctr">
              <a:buNone/>
              <a:defRPr>
                <a:solidFill>
                  <a:schemeClr val="tx1">
                    <a:tint val="75000"/>
                  </a:schemeClr>
                </a:solidFill>
              </a:defRPr>
            </a:lvl1pPr>
            <a:lvl2pPr marL="1573865" indent="0" algn="ctr">
              <a:buNone/>
              <a:defRPr>
                <a:solidFill>
                  <a:schemeClr val="tx1">
                    <a:tint val="75000"/>
                  </a:schemeClr>
                </a:solidFill>
              </a:defRPr>
            </a:lvl2pPr>
            <a:lvl3pPr marL="3147731" indent="0" algn="ctr">
              <a:buNone/>
              <a:defRPr>
                <a:solidFill>
                  <a:schemeClr val="tx1">
                    <a:tint val="75000"/>
                  </a:schemeClr>
                </a:solidFill>
              </a:defRPr>
            </a:lvl3pPr>
            <a:lvl4pPr marL="4721596" indent="0" algn="ctr">
              <a:buNone/>
              <a:defRPr>
                <a:solidFill>
                  <a:schemeClr val="tx1">
                    <a:tint val="75000"/>
                  </a:schemeClr>
                </a:solidFill>
              </a:defRPr>
            </a:lvl4pPr>
            <a:lvl5pPr marL="6295461" indent="0" algn="ctr">
              <a:buNone/>
              <a:defRPr>
                <a:solidFill>
                  <a:schemeClr val="tx1">
                    <a:tint val="75000"/>
                  </a:schemeClr>
                </a:solidFill>
              </a:defRPr>
            </a:lvl5pPr>
            <a:lvl6pPr marL="7869326" indent="0" algn="ctr">
              <a:buNone/>
              <a:defRPr>
                <a:solidFill>
                  <a:schemeClr val="tx1">
                    <a:tint val="75000"/>
                  </a:schemeClr>
                </a:solidFill>
              </a:defRPr>
            </a:lvl6pPr>
            <a:lvl7pPr marL="9443192" indent="0" algn="ctr">
              <a:buNone/>
              <a:defRPr>
                <a:solidFill>
                  <a:schemeClr val="tx1">
                    <a:tint val="75000"/>
                  </a:schemeClr>
                </a:solidFill>
              </a:defRPr>
            </a:lvl7pPr>
            <a:lvl8pPr marL="11017057" indent="0" algn="ctr">
              <a:buNone/>
              <a:defRPr>
                <a:solidFill>
                  <a:schemeClr val="tx1">
                    <a:tint val="75000"/>
                  </a:schemeClr>
                </a:solidFill>
              </a:defRPr>
            </a:lvl8pPr>
            <a:lvl9pPr marL="12590922"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A33FF547-57EE-4DB7-B3B4-1D0D4181B5E6}" type="datetimeFigureOut">
              <a:rPr lang="es-ES" smtClean="0"/>
              <a:pPr/>
              <a:t>15/11/2022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D60F73BC-9401-4EE1-905E-AE718264C94D}"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A33FF547-57EE-4DB7-B3B4-1D0D4181B5E6}" type="datetimeFigureOut">
              <a:rPr lang="es-ES" smtClean="0"/>
              <a:pPr/>
              <a:t>15/11/2022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D60F73BC-9401-4EE1-905E-AE718264C94D}"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83254782" y="3003293"/>
            <a:ext cx="25833229" cy="64008960"/>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5743847" y="3003293"/>
            <a:ext cx="76970870" cy="6400896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A33FF547-57EE-4DB7-B3B4-1D0D4181B5E6}" type="datetimeFigureOut">
              <a:rPr lang="es-ES" smtClean="0"/>
              <a:pPr/>
              <a:t>15/11/2022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D60F73BC-9401-4EE1-905E-AE718264C94D}"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A33FF547-57EE-4DB7-B3B4-1D0D4181B5E6}" type="datetimeFigureOut">
              <a:rPr lang="es-ES" smtClean="0"/>
              <a:pPr/>
              <a:t>15/11/2022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D60F73BC-9401-4EE1-905E-AE718264C94D}"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2559696" y="14575415"/>
            <a:ext cx="27543443" cy="4504937"/>
          </a:xfrm>
        </p:spPr>
        <p:txBody>
          <a:bodyPr anchor="t"/>
          <a:lstStyle>
            <a:lvl1pPr algn="l">
              <a:defRPr sz="138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2559696" y="9613686"/>
            <a:ext cx="27543443" cy="4961730"/>
          </a:xfrm>
        </p:spPr>
        <p:txBody>
          <a:bodyPr anchor="b"/>
          <a:lstStyle>
            <a:lvl1pPr marL="0" indent="0">
              <a:buNone/>
              <a:defRPr sz="6900">
                <a:solidFill>
                  <a:schemeClr val="tx1">
                    <a:tint val="75000"/>
                  </a:schemeClr>
                </a:solidFill>
              </a:defRPr>
            </a:lvl1pPr>
            <a:lvl2pPr marL="1573865" indent="0">
              <a:buNone/>
              <a:defRPr sz="6200">
                <a:solidFill>
                  <a:schemeClr val="tx1">
                    <a:tint val="75000"/>
                  </a:schemeClr>
                </a:solidFill>
              </a:defRPr>
            </a:lvl2pPr>
            <a:lvl3pPr marL="3147731" indent="0">
              <a:buNone/>
              <a:defRPr sz="5500">
                <a:solidFill>
                  <a:schemeClr val="tx1">
                    <a:tint val="75000"/>
                  </a:schemeClr>
                </a:solidFill>
              </a:defRPr>
            </a:lvl3pPr>
            <a:lvl4pPr marL="4721596" indent="0">
              <a:buNone/>
              <a:defRPr sz="4800">
                <a:solidFill>
                  <a:schemeClr val="tx1">
                    <a:tint val="75000"/>
                  </a:schemeClr>
                </a:solidFill>
              </a:defRPr>
            </a:lvl4pPr>
            <a:lvl5pPr marL="6295461" indent="0">
              <a:buNone/>
              <a:defRPr sz="4800">
                <a:solidFill>
                  <a:schemeClr val="tx1">
                    <a:tint val="75000"/>
                  </a:schemeClr>
                </a:solidFill>
              </a:defRPr>
            </a:lvl5pPr>
            <a:lvl6pPr marL="7869326" indent="0">
              <a:buNone/>
              <a:defRPr sz="4800">
                <a:solidFill>
                  <a:schemeClr val="tx1">
                    <a:tint val="75000"/>
                  </a:schemeClr>
                </a:solidFill>
              </a:defRPr>
            </a:lvl6pPr>
            <a:lvl7pPr marL="9443192" indent="0">
              <a:buNone/>
              <a:defRPr sz="4800">
                <a:solidFill>
                  <a:schemeClr val="tx1">
                    <a:tint val="75000"/>
                  </a:schemeClr>
                </a:solidFill>
              </a:defRPr>
            </a:lvl7pPr>
            <a:lvl8pPr marL="11017057" indent="0">
              <a:buNone/>
              <a:defRPr sz="4800">
                <a:solidFill>
                  <a:schemeClr val="tx1">
                    <a:tint val="75000"/>
                  </a:schemeClr>
                </a:solidFill>
              </a:defRPr>
            </a:lvl8pPr>
            <a:lvl9pPr marL="12590922" indent="0">
              <a:buNone/>
              <a:defRPr sz="48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A33FF547-57EE-4DB7-B3B4-1D0D4181B5E6}" type="datetimeFigureOut">
              <a:rPr lang="es-ES" smtClean="0"/>
              <a:pPr/>
              <a:t>15/11/2022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D60F73BC-9401-4EE1-905E-AE718264C94D}"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5743846" y="17505198"/>
            <a:ext cx="51402048" cy="49507053"/>
          </a:xfrm>
        </p:spPr>
        <p:txBody>
          <a:bodyPr/>
          <a:lstStyle>
            <a:lvl1pPr>
              <a:defRPr sz="9600"/>
            </a:lvl1pPr>
            <a:lvl2pPr>
              <a:defRPr sz="8300"/>
            </a:lvl2pPr>
            <a:lvl3pPr>
              <a:defRPr sz="6900"/>
            </a:lvl3pPr>
            <a:lvl4pPr>
              <a:defRPr sz="6200"/>
            </a:lvl4pPr>
            <a:lvl5pPr>
              <a:defRPr sz="6200"/>
            </a:lvl5pPr>
            <a:lvl6pPr>
              <a:defRPr sz="6200"/>
            </a:lvl6pPr>
            <a:lvl7pPr>
              <a:defRPr sz="6200"/>
            </a:lvl7pPr>
            <a:lvl8pPr>
              <a:defRPr sz="6200"/>
            </a:lvl8pPr>
            <a:lvl9pPr>
              <a:defRPr sz="6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57685960" y="17505198"/>
            <a:ext cx="51402051" cy="49507053"/>
          </a:xfrm>
        </p:spPr>
        <p:txBody>
          <a:bodyPr/>
          <a:lstStyle>
            <a:lvl1pPr>
              <a:defRPr sz="9600"/>
            </a:lvl1pPr>
            <a:lvl2pPr>
              <a:defRPr sz="8300"/>
            </a:lvl2pPr>
            <a:lvl3pPr>
              <a:defRPr sz="6900"/>
            </a:lvl3pPr>
            <a:lvl4pPr>
              <a:defRPr sz="6200"/>
            </a:lvl4pPr>
            <a:lvl5pPr>
              <a:defRPr sz="6200"/>
            </a:lvl5pPr>
            <a:lvl6pPr>
              <a:defRPr sz="6200"/>
            </a:lvl6pPr>
            <a:lvl7pPr>
              <a:defRPr sz="6200"/>
            </a:lvl7pPr>
            <a:lvl8pPr>
              <a:defRPr sz="6200"/>
            </a:lvl8pPr>
            <a:lvl9pPr>
              <a:defRPr sz="6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A33FF547-57EE-4DB7-B3B4-1D0D4181B5E6}" type="datetimeFigureOut">
              <a:rPr lang="es-ES" smtClean="0"/>
              <a:pPr/>
              <a:t>15/11/2022</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D60F73BC-9401-4EE1-905E-AE718264C94D}"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1620203" y="908340"/>
            <a:ext cx="29163645" cy="3780367"/>
          </a:xfrm>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1620203" y="5077244"/>
            <a:ext cx="14317416" cy="2115954"/>
          </a:xfrm>
        </p:spPr>
        <p:txBody>
          <a:bodyPr anchor="b"/>
          <a:lstStyle>
            <a:lvl1pPr marL="0" indent="0">
              <a:buNone/>
              <a:defRPr sz="8300" b="1"/>
            </a:lvl1pPr>
            <a:lvl2pPr marL="1573865" indent="0">
              <a:buNone/>
              <a:defRPr sz="6900" b="1"/>
            </a:lvl2pPr>
            <a:lvl3pPr marL="3147731" indent="0">
              <a:buNone/>
              <a:defRPr sz="6200" b="1"/>
            </a:lvl3pPr>
            <a:lvl4pPr marL="4721596" indent="0">
              <a:buNone/>
              <a:defRPr sz="5500" b="1"/>
            </a:lvl4pPr>
            <a:lvl5pPr marL="6295461" indent="0">
              <a:buNone/>
              <a:defRPr sz="5500" b="1"/>
            </a:lvl5pPr>
            <a:lvl6pPr marL="7869326" indent="0">
              <a:buNone/>
              <a:defRPr sz="5500" b="1"/>
            </a:lvl6pPr>
            <a:lvl7pPr marL="9443192" indent="0">
              <a:buNone/>
              <a:defRPr sz="5500" b="1"/>
            </a:lvl7pPr>
            <a:lvl8pPr marL="11017057" indent="0">
              <a:buNone/>
              <a:defRPr sz="5500" b="1"/>
            </a:lvl8pPr>
            <a:lvl9pPr marL="12590922" indent="0">
              <a:buNone/>
              <a:defRPr sz="55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1620203" y="7193198"/>
            <a:ext cx="14317416" cy="13068519"/>
          </a:xfrm>
        </p:spPr>
        <p:txBody>
          <a:bodyPr/>
          <a:lstStyle>
            <a:lvl1pPr>
              <a:defRPr sz="8300"/>
            </a:lvl1pPr>
            <a:lvl2pPr>
              <a:defRPr sz="6900"/>
            </a:lvl2pPr>
            <a:lvl3pPr>
              <a:defRPr sz="6200"/>
            </a:lvl3pPr>
            <a:lvl4pPr>
              <a:defRPr sz="5500"/>
            </a:lvl4pPr>
            <a:lvl5pPr>
              <a:defRPr sz="5500"/>
            </a:lvl5pPr>
            <a:lvl6pPr>
              <a:defRPr sz="5500"/>
            </a:lvl6pPr>
            <a:lvl7pPr>
              <a:defRPr sz="5500"/>
            </a:lvl7pPr>
            <a:lvl8pPr>
              <a:defRPr sz="5500"/>
            </a:lvl8pPr>
            <a:lvl9pPr>
              <a:defRPr sz="55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16460809" y="5077244"/>
            <a:ext cx="14323040" cy="2115954"/>
          </a:xfrm>
        </p:spPr>
        <p:txBody>
          <a:bodyPr anchor="b"/>
          <a:lstStyle>
            <a:lvl1pPr marL="0" indent="0">
              <a:buNone/>
              <a:defRPr sz="8300" b="1"/>
            </a:lvl1pPr>
            <a:lvl2pPr marL="1573865" indent="0">
              <a:buNone/>
              <a:defRPr sz="6900" b="1"/>
            </a:lvl2pPr>
            <a:lvl3pPr marL="3147731" indent="0">
              <a:buNone/>
              <a:defRPr sz="6200" b="1"/>
            </a:lvl3pPr>
            <a:lvl4pPr marL="4721596" indent="0">
              <a:buNone/>
              <a:defRPr sz="5500" b="1"/>
            </a:lvl4pPr>
            <a:lvl5pPr marL="6295461" indent="0">
              <a:buNone/>
              <a:defRPr sz="5500" b="1"/>
            </a:lvl5pPr>
            <a:lvl6pPr marL="7869326" indent="0">
              <a:buNone/>
              <a:defRPr sz="5500" b="1"/>
            </a:lvl6pPr>
            <a:lvl7pPr marL="9443192" indent="0">
              <a:buNone/>
              <a:defRPr sz="5500" b="1"/>
            </a:lvl7pPr>
            <a:lvl8pPr marL="11017057" indent="0">
              <a:buNone/>
              <a:defRPr sz="5500" b="1"/>
            </a:lvl8pPr>
            <a:lvl9pPr marL="12590922" indent="0">
              <a:buNone/>
              <a:defRPr sz="55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16460809" y="7193198"/>
            <a:ext cx="14323040" cy="13068519"/>
          </a:xfrm>
        </p:spPr>
        <p:txBody>
          <a:bodyPr/>
          <a:lstStyle>
            <a:lvl1pPr>
              <a:defRPr sz="8300"/>
            </a:lvl1pPr>
            <a:lvl2pPr>
              <a:defRPr sz="6900"/>
            </a:lvl2pPr>
            <a:lvl3pPr>
              <a:defRPr sz="6200"/>
            </a:lvl3pPr>
            <a:lvl4pPr>
              <a:defRPr sz="5500"/>
            </a:lvl4pPr>
            <a:lvl5pPr>
              <a:defRPr sz="5500"/>
            </a:lvl5pPr>
            <a:lvl6pPr>
              <a:defRPr sz="5500"/>
            </a:lvl6pPr>
            <a:lvl7pPr>
              <a:defRPr sz="5500"/>
            </a:lvl7pPr>
            <a:lvl8pPr>
              <a:defRPr sz="5500"/>
            </a:lvl8pPr>
            <a:lvl9pPr>
              <a:defRPr sz="55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A33FF547-57EE-4DB7-B3B4-1D0D4181B5E6}" type="datetimeFigureOut">
              <a:rPr lang="es-ES" smtClean="0"/>
              <a:pPr/>
              <a:t>15/11/2022</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D60F73BC-9401-4EE1-905E-AE718264C94D}"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A33FF547-57EE-4DB7-B3B4-1D0D4181B5E6}" type="datetimeFigureOut">
              <a:rPr lang="es-ES" smtClean="0"/>
              <a:pPr/>
              <a:t>15/11/2022</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D60F73BC-9401-4EE1-905E-AE718264C94D}"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A33FF547-57EE-4DB7-B3B4-1D0D4181B5E6}" type="datetimeFigureOut">
              <a:rPr lang="es-ES" smtClean="0"/>
              <a:pPr/>
              <a:t>15/11/2022</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D60F73BC-9401-4EE1-905E-AE718264C94D}"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620204" y="903087"/>
            <a:ext cx="10660709" cy="3843373"/>
          </a:xfrm>
        </p:spPr>
        <p:txBody>
          <a:bodyPr anchor="b"/>
          <a:lstStyle>
            <a:lvl1pPr algn="l">
              <a:defRPr sz="69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12669083" y="903089"/>
            <a:ext cx="18114764" cy="19358629"/>
          </a:xfrm>
        </p:spPr>
        <p:txBody>
          <a:bodyPr/>
          <a:lstStyle>
            <a:lvl1pPr>
              <a:defRPr sz="11000"/>
            </a:lvl1pPr>
            <a:lvl2pPr>
              <a:defRPr sz="9600"/>
            </a:lvl2pPr>
            <a:lvl3pPr>
              <a:defRPr sz="8300"/>
            </a:lvl3pPr>
            <a:lvl4pPr>
              <a:defRPr sz="6900"/>
            </a:lvl4pPr>
            <a:lvl5pPr>
              <a:defRPr sz="6900"/>
            </a:lvl5pPr>
            <a:lvl6pPr>
              <a:defRPr sz="6900"/>
            </a:lvl6pPr>
            <a:lvl7pPr>
              <a:defRPr sz="6900"/>
            </a:lvl7pPr>
            <a:lvl8pPr>
              <a:defRPr sz="6900"/>
            </a:lvl8pPr>
            <a:lvl9pPr>
              <a:defRPr sz="69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1620204" y="4746462"/>
            <a:ext cx="10660709" cy="15515257"/>
          </a:xfrm>
        </p:spPr>
        <p:txBody>
          <a:bodyPr/>
          <a:lstStyle>
            <a:lvl1pPr marL="0" indent="0">
              <a:buNone/>
              <a:defRPr sz="4800"/>
            </a:lvl1pPr>
            <a:lvl2pPr marL="1573865" indent="0">
              <a:buNone/>
              <a:defRPr sz="4100"/>
            </a:lvl2pPr>
            <a:lvl3pPr marL="3147731" indent="0">
              <a:buNone/>
              <a:defRPr sz="3400"/>
            </a:lvl3pPr>
            <a:lvl4pPr marL="4721596" indent="0">
              <a:buNone/>
              <a:defRPr sz="3100"/>
            </a:lvl4pPr>
            <a:lvl5pPr marL="6295461" indent="0">
              <a:buNone/>
              <a:defRPr sz="3100"/>
            </a:lvl5pPr>
            <a:lvl6pPr marL="7869326" indent="0">
              <a:buNone/>
              <a:defRPr sz="3100"/>
            </a:lvl6pPr>
            <a:lvl7pPr marL="9443192" indent="0">
              <a:buNone/>
              <a:defRPr sz="3100"/>
            </a:lvl7pPr>
            <a:lvl8pPr marL="11017057" indent="0">
              <a:buNone/>
              <a:defRPr sz="3100"/>
            </a:lvl8pPr>
            <a:lvl9pPr marL="12590922" indent="0">
              <a:buNone/>
              <a:defRPr sz="31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A33FF547-57EE-4DB7-B3B4-1D0D4181B5E6}" type="datetimeFigureOut">
              <a:rPr lang="es-ES" smtClean="0"/>
              <a:pPr/>
              <a:t>15/11/2022</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D60F73BC-9401-4EE1-905E-AE718264C94D}"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351421" y="15877540"/>
            <a:ext cx="19442430" cy="1874433"/>
          </a:xfrm>
        </p:spPr>
        <p:txBody>
          <a:bodyPr anchor="b"/>
          <a:lstStyle>
            <a:lvl1pPr algn="l">
              <a:defRPr sz="69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6351421" y="2026697"/>
            <a:ext cx="19442430" cy="13609320"/>
          </a:xfrm>
        </p:spPr>
        <p:txBody>
          <a:bodyPr/>
          <a:lstStyle>
            <a:lvl1pPr marL="0" indent="0">
              <a:buNone/>
              <a:defRPr sz="11000"/>
            </a:lvl1pPr>
            <a:lvl2pPr marL="1573865" indent="0">
              <a:buNone/>
              <a:defRPr sz="9600"/>
            </a:lvl2pPr>
            <a:lvl3pPr marL="3147731" indent="0">
              <a:buNone/>
              <a:defRPr sz="8300"/>
            </a:lvl3pPr>
            <a:lvl4pPr marL="4721596" indent="0">
              <a:buNone/>
              <a:defRPr sz="6900"/>
            </a:lvl4pPr>
            <a:lvl5pPr marL="6295461" indent="0">
              <a:buNone/>
              <a:defRPr sz="6900"/>
            </a:lvl5pPr>
            <a:lvl6pPr marL="7869326" indent="0">
              <a:buNone/>
              <a:defRPr sz="6900"/>
            </a:lvl6pPr>
            <a:lvl7pPr marL="9443192" indent="0">
              <a:buNone/>
              <a:defRPr sz="6900"/>
            </a:lvl7pPr>
            <a:lvl8pPr marL="11017057" indent="0">
              <a:buNone/>
              <a:defRPr sz="6900"/>
            </a:lvl8pPr>
            <a:lvl9pPr marL="12590922" indent="0">
              <a:buNone/>
              <a:defRPr sz="6900"/>
            </a:lvl9pPr>
          </a:lstStyle>
          <a:p>
            <a:endParaRPr lang="es-ES"/>
          </a:p>
        </p:txBody>
      </p:sp>
      <p:sp>
        <p:nvSpPr>
          <p:cNvPr id="4" name="3 Marcador de texto"/>
          <p:cNvSpPr>
            <a:spLocks noGrp="1"/>
          </p:cNvSpPr>
          <p:nvPr>
            <p:ph type="body" sz="half" idx="2"/>
          </p:nvPr>
        </p:nvSpPr>
        <p:spPr>
          <a:xfrm>
            <a:off x="6351421" y="17751973"/>
            <a:ext cx="19442430" cy="2662007"/>
          </a:xfrm>
        </p:spPr>
        <p:txBody>
          <a:bodyPr/>
          <a:lstStyle>
            <a:lvl1pPr marL="0" indent="0">
              <a:buNone/>
              <a:defRPr sz="4800"/>
            </a:lvl1pPr>
            <a:lvl2pPr marL="1573865" indent="0">
              <a:buNone/>
              <a:defRPr sz="4100"/>
            </a:lvl2pPr>
            <a:lvl3pPr marL="3147731" indent="0">
              <a:buNone/>
              <a:defRPr sz="3400"/>
            </a:lvl3pPr>
            <a:lvl4pPr marL="4721596" indent="0">
              <a:buNone/>
              <a:defRPr sz="3100"/>
            </a:lvl4pPr>
            <a:lvl5pPr marL="6295461" indent="0">
              <a:buNone/>
              <a:defRPr sz="3100"/>
            </a:lvl5pPr>
            <a:lvl6pPr marL="7869326" indent="0">
              <a:buNone/>
              <a:defRPr sz="3100"/>
            </a:lvl6pPr>
            <a:lvl7pPr marL="9443192" indent="0">
              <a:buNone/>
              <a:defRPr sz="3100"/>
            </a:lvl7pPr>
            <a:lvl8pPr marL="11017057" indent="0">
              <a:buNone/>
              <a:defRPr sz="3100"/>
            </a:lvl8pPr>
            <a:lvl9pPr marL="12590922" indent="0">
              <a:buNone/>
              <a:defRPr sz="31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A33FF547-57EE-4DB7-B3B4-1D0D4181B5E6}" type="datetimeFigureOut">
              <a:rPr lang="es-ES" smtClean="0"/>
              <a:pPr/>
              <a:t>15/11/2022</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D60F73BC-9401-4EE1-905E-AE718264C94D}"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1620203" y="908340"/>
            <a:ext cx="29163645" cy="3780367"/>
          </a:xfrm>
          <a:prstGeom prst="rect">
            <a:avLst/>
          </a:prstGeom>
        </p:spPr>
        <p:txBody>
          <a:bodyPr vert="horz" lIns="314773" tIns="157387" rIns="314773" bIns="157387"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1620203" y="5292515"/>
            <a:ext cx="29163645" cy="14969204"/>
          </a:xfrm>
          <a:prstGeom prst="rect">
            <a:avLst/>
          </a:prstGeom>
        </p:spPr>
        <p:txBody>
          <a:bodyPr vert="horz" lIns="314773" tIns="157387" rIns="314773" bIns="157387"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1620203" y="21023041"/>
            <a:ext cx="7560945" cy="1207617"/>
          </a:xfrm>
          <a:prstGeom prst="rect">
            <a:avLst/>
          </a:prstGeom>
        </p:spPr>
        <p:txBody>
          <a:bodyPr vert="horz" lIns="314773" tIns="157387" rIns="314773" bIns="157387" rtlCol="0" anchor="ctr"/>
          <a:lstStyle>
            <a:lvl1pPr algn="l">
              <a:defRPr sz="4100">
                <a:solidFill>
                  <a:schemeClr val="tx1">
                    <a:tint val="75000"/>
                  </a:schemeClr>
                </a:solidFill>
              </a:defRPr>
            </a:lvl1pPr>
          </a:lstStyle>
          <a:p>
            <a:fld id="{A33FF547-57EE-4DB7-B3B4-1D0D4181B5E6}" type="datetimeFigureOut">
              <a:rPr lang="es-ES" smtClean="0"/>
              <a:pPr/>
              <a:t>15/11/2022</a:t>
            </a:fld>
            <a:endParaRPr lang="es-ES"/>
          </a:p>
        </p:txBody>
      </p:sp>
      <p:sp>
        <p:nvSpPr>
          <p:cNvPr id="5" name="4 Marcador de pie de página"/>
          <p:cNvSpPr>
            <a:spLocks noGrp="1"/>
          </p:cNvSpPr>
          <p:nvPr>
            <p:ph type="ftr" sz="quarter" idx="3"/>
          </p:nvPr>
        </p:nvSpPr>
        <p:spPr>
          <a:xfrm>
            <a:off x="11071384" y="21023041"/>
            <a:ext cx="10261283" cy="1207617"/>
          </a:xfrm>
          <a:prstGeom prst="rect">
            <a:avLst/>
          </a:prstGeom>
        </p:spPr>
        <p:txBody>
          <a:bodyPr vert="horz" lIns="314773" tIns="157387" rIns="314773" bIns="157387" rtlCol="0" anchor="ctr"/>
          <a:lstStyle>
            <a:lvl1pPr algn="ctr">
              <a:defRPr sz="41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23222903" y="21023041"/>
            <a:ext cx="7560945" cy="1207617"/>
          </a:xfrm>
          <a:prstGeom prst="rect">
            <a:avLst/>
          </a:prstGeom>
        </p:spPr>
        <p:txBody>
          <a:bodyPr vert="horz" lIns="314773" tIns="157387" rIns="314773" bIns="157387" rtlCol="0" anchor="ctr"/>
          <a:lstStyle>
            <a:lvl1pPr algn="r">
              <a:defRPr sz="4100">
                <a:solidFill>
                  <a:schemeClr val="tx1">
                    <a:tint val="75000"/>
                  </a:schemeClr>
                </a:solidFill>
              </a:defRPr>
            </a:lvl1pPr>
          </a:lstStyle>
          <a:p>
            <a:fld id="{D60F73BC-9401-4EE1-905E-AE718264C94D}"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147731" rtl="0" eaLnBrk="1" latinLnBrk="0" hangingPunct="1">
        <a:spcBef>
          <a:spcPct val="0"/>
        </a:spcBef>
        <a:buNone/>
        <a:defRPr sz="15100" kern="1200">
          <a:solidFill>
            <a:schemeClr val="tx1"/>
          </a:solidFill>
          <a:latin typeface="+mj-lt"/>
          <a:ea typeface="+mj-ea"/>
          <a:cs typeface="+mj-cs"/>
        </a:defRPr>
      </a:lvl1pPr>
    </p:titleStyle>
    <p:bodyStyle>
      <a:lvl1pPr marL="1180399" indent="-1180399" algn="l" defTabSz="3147731" rtl="0" eaLnBrk="1" latinLnBrk="0" hangingPunct="1">
        <a:spcBef>
          <a:spcPct val="20000"/>
        </a:spcBef>
        <a:buFont typeface="Arial" pitchFamily="34" charset="0"/>
        <a:buChar char="•"/>
        <a:defRPr sz="11000" kern="1200">
          <a:solidFill>
            <a:schemeClr val="tx1"/>
          </a:solidFill>
          <a:latin typeface="+mn-lt"/>
          <a:ea typeface="+mn-ea"/>
          <a:cs typeface="+mn-cs"/>
        </a:defRPr>
      </a:lvl1pPr>
      <a:lvl2pPr marL="2557531" indent="-983666" algn="l" defTabSz="3147731" rtl="0" eaLnBrk="1" latinLnBrk="0" hangingPunct="1">
        <a:spcBef>
          <a:spcPct val="20000"/>
        </a:spcBef>
        <a:buFont typeface="Arial" pitchFamily="34" charset="0"/>
        <a:buChar char="–"/>
        <a:defRPr sz="9600" kern="1200">
          <a:solidFill>
            <a:schemeClr val="tx1"/>
          </a:solidFill>
          <a:latin typeface="+mn-lt"/>
          <a:ea typeface="+mn-ea"/>
          <a:cs typeface="+mn-cs"/>
        </a:defRPr>
      </a:lvl2pPr>
      <a:lvl3pPr marL="3934663" indent="-786933" algn="l" defTabSz="3147731" rtl="0" eaLnBrk="1" latinLnBrk="0" hangingPunct="1">
        <a:spcBef>
          <a:spcPct val="20000"/>
        </a:spcBef>
        <a:buFont typeface="Arial" pitchFamily="34" charset="0"/>
        <a:buChar char="•"/>
        <a:defRPr sz="8300" kern="1200">
          <a:solidFill>
            <a:schemeClr val="tx1"/>
          </a:solidFill>
          <a:latin typeface="+mn-lt"/>
          <a:ea typeface="+mn-ea"/>
          <a:cs typeface="+mn-cs"/>
        </a:defRPr>
      </a:lvl3pPr>
      <a:lvl4pPr marL="5508528" indent="-786933" algn="l" defTabSz="3147731" rtl="0" eaLnBrk="1" latinLnBrk="0" hangingPunct="1">
        <a:spcBef>
          <a:spcPct val="20000"/>
        </a:spcBef>
        <a:buFont typeface="Arial" pitchFamily="34" charset="0"/>
        <a:buChar char="–"/>
        <a:defRPr sz="6900" kern="1200">
          <a:solidFill>
            <a:schemeClr val="tx1"/>
          </a:solidFill>
          <a:latin typeface="+mn-lt"/>
          <a:ea typeface="+mn-ea"/>
          <a:cs typeface="+mn-cs"/>
        </a:defRPr>
      </a:lvl4pPr>
      <a:lvl5pPr marL="7082394" indent="-786933" algn="l" defTabSz="3147731" rtl="0" eaLnBrk="1" latinLnBrk="0" hangingPunct="1">
        <a:spcBef>
          <a:spcPct val="20000"/>
        </a:spcBef>
        <a:buFont typeface="Arial" pitchFamily="34" charset="0"/>
        <a:buChar char="»"/>
        <a:defRPr sz="6900" kern="1200">
          <a:solidFill>
            <a:schemeClr val="tx1"/>
          </a:solidFill>
          <a:latin typeface="+mn-lt"/>
          <a:ea typeface="+mn-ea"/>
          <a:cs typeface="+mn-cs"/>
        </a:defRPr>
      </a:lvl5pPr>
      <a:lvl6pPr marL="8656259" indent="-786933" algn="l" defTabSz="3147731" rtl="0" eaLnBrk="1" latinLnBrk="0" hangingPunct="1">
        <a:spcBef>
          <a:spcPct val="20000"/>
        </a:spcBef>
        <a:buFont typeface="Arial" pitchFamily="34" charset="0"/>
        <a:buChar char="•"/>
        <a:defRPr sz="6900" kern="1200">
          <a:solidFill>
            <a:schemeClr val="tx1"/>
          </a:solidFill>
          <a:latin typeface="+mn-lt"/>
          <a:ea typeface="+mn-ea"/>
          <a:cs typeface="+mn-cs"/>
        </a:defRPr>
      </a:lvl6pPr>
      <a:lvl7pPr marL="10230124" indent="-786933" algn="l" defTabSz="3147731" rtl="0" eaLnBrk="1" latinLnBrk="0" hangingPunct="1">
        <a:spcBef>
          <a:spcPct val="20000"/>
        </a:spcBef>
        <a:buFont typeface="Arial" pitchFamily="34" charset="0"/>
        <a:buChar char="•"/>
        <a:defRPr sz="6900" kern="1200">
          <a:solidFill>
            <a:schemeClr val="tx1"/>
          </a:solidFill>
          <a:latin typeface="+mn-lt"/>
          <a:ea typeface="+mn-ea"/>
          <a:cs typeface="+mn-cs"/>
        </a:defRPr>
      </a:lvl7pPr>
      <a:lvl8pPr marL="11803990" indent="-786933" algn="l" defTabSz="3147731" rtl="0" eaLnBrk="1" latinLnBrk="0" hangingPunct="1">
        <a:spcBef>
          <a:spcPct val="20000"/>
        </a:spcBef>
        <a:buFont typeface="Arial" pitchFamily="34" charset="0"/>
        <a:buChar char="•"/>
        <a:defRPr sz="6900" kern="1200">
          <a:solidFill>
            <a:schemeClr val="tx1"/>
          </a:solidFill>
          <a:latin typeface="+mn-lt"/>
          <a:ea typeface="+mn-ea"/>
          <a:cs typeface="+mn-cs"/>
        </a:defRPr>
      </a:lvl8pPr>
      <a:lvl9pPr marL="13377855" indent="-786933" algn="l" defTabSz="3147731" rtl="0" eaLnBrk="1" latinLnBrk="0" hangingPunct="1">
        <a:spcBef>
          <a:spcPct val="20000"/>
        </a:spcBef>
        <a:buFont typeface="Arial" pitchFamily="34" charset="0"/>
        <a:buChar char="•"/>
        <a:defRPr sz="6900" kern="1200">
          <a:solidFill>
            <a:schemeClr val="tx1"/>
          </a:solidFill>
          <a:latin typeface="+mn-lt"/>
          <a:ea typeface="+mn-ea"/>
          <a:cs typeface="+mn-cs"/>
        </a:defRPr>
      </a:lvl9pPr>
    </p:bodyStyle>
    <p:otherStyle>
      <a:defPPr>
        <a:defRPr lang="es-ES"/>
      </a:defPPr>
      <a:lvl1pPr marL="0" algn="l" defTabSz="3147731" rtl="0" eaLnBrk="1" latinLnBrk="0" hangingPunct="1">
        <a:defRPr sz="6200" kern="1200">
          <a:solidFill>
            <a:schemeClr val="tx1"/>
          </a:solidFill>
          <a:latin typeface="+mn-lt"/>
          <a:ea typeface="+mn-ea"/>
          <a:cs typeface="+mn-cs"/>
        </a:defRPr>
      </a:lvl1pPr>
      <a:lvl2pPr marL="1573865" algn="l" defTabSz="3147731" rtl="0" eaLnBrk="1" latinLnBrk="0" hangingPunct="1">
        <a:defRPr sz="6200" kern="1200">
          <a:solidFill>
            <a:schemeClr val="tx1"/>
          </a:solidFill>
          <a:latin typeface="+mn-lt"/>
          <a:ea typeface="+mn-ea"/>
          <a:cs typeface="+mn-cs"/>
        </a:defRPr>
      </a:lvl2pPr>
      <a:lvl3pPr marL="3147731" algn="l" defTabSz="3147731" rtl="0" eaLnBrk="1" latinLnBrk="0" hangingPunct="1">
        <a:defRPr sz="6200" kern="1200">
          <a:solidFill>
            <a:schemeClr val="tx1"/>
          </a:solidFill>
          <a:latin typeface="+mn-lt"/>
          <a:ea typeface="+mn-ea"/>
          <a:cs typeface="+mn-cs"/>
        </a:defRPr>
      </a:lvl3pPr>
      <a:lvl4pPr marL="4721596" algn="l" defTabSz="3147731" rtl="0" eaLnBrk="1" latinLnBrk="0" hangingPunct="1">
        <a:defRPr sz="6200" kern="1200">
          <a:solidFill>
            <a:schemeClr val="tx1"/>
          </a:solidFill>
          <a:latin typeface="+mn-lt"/>
          <a:ea typeface="+mn-ea"/>
          <a:cs typeface="+mn-cs"/>
        </a:defRPr>
      </a:lvl4pPr>
      <a:lvl5pPr marL="6295461" algn="l" defTabSz="3147731" rtl="0" eaLnBrk="1" latinLnBrk="0" hangingPunct="1">
        <a:defRPr sz="6200" kern="1200">
          <a:solidFill>
            <a:schemeClr val="tx1"/>
          </a:solidFill>
          <a:latin typeface="+mn-lt"/>
          <a:ea typeface="+mn-ea"/>
          <a:cs typeface="+mn-cs"/>
        </a:defRPr>
      </a:lvl5pPr>
      <a:lvl6pPr marL="7869326" algn="l" defTabSz="3147731" rtl="0" eaLnBrk="1" latinLnBrk="0" hangingPunct="1">
        <a:defRPr sz="6200" kern="1200">
          <a:solidFill>
            <a:schemeClr val="tx1"/>
          </a:solidFill>
          <a:latin typeface="+mn-lt"/>
          <a:ea typeface="+mn-ea"/>
          <a:cs typeface="+mn-cs"/>
        </a:defRPr>
      </a:lvl6pPr>
      <a:lvl7pPr marL="9443192" algn="l" defTabSz="3147731" rtl="0" eaLnBrk="1" latinLnBrk="0" hangingPunct="1">
        <a:defRPr sz="6200" kern="1200">
          <a:solidFill>
            <a:schemeClr val="tx1"/>
          </a:solidFill>
          <a:latin typeface="+mn-lt"/>
          <a:ea typeface="+mn-ea"/>
          <a:cs typeface="+mn-cs"/>
        </a:defRPr>
      </a:lvl7pPr>
      <a:lvl8pPr marL="11017057" algn="l" defTabSz="3147731" rtl="0" eaLnBrk="1" latinLnBrk="0" hangingPunct="1">
        <a:defRPr sz="6200" kern="1200">
          <a:solidFill>
            <a:schemeClr val="tx1"/>
          </a:solidFill>
          <a:latin typeface="+mn-lt"/>
          <a:ea typeface="+mn-ea"/>
          <a:cs typeface="+mn-cs"/>
        </a:defRPr>
      </a:lvl8pPr>
      <a:lvl9pPr marL="12590922" algn="l" defTabSz="3147731" rtl="0" eaLnBrk="1" latinLnBrk="0" hangingPunct="1">
        <a:defRPr sz="6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1D6FF"/>
        </a:solidFill>
        <a:effectLst/>
      </p:bgPr>
    </p:bg>
    <p:spTree>
      <p:nvGrpSpPr>
        <p:cNvPr id="1" name=""/>
        <p:cNvGrpSpPr/>
        <p:nvPr/>
      </p:nvGrpSpPr>
      <p:grpSpPr>
        <a:xfrm>
          <a:off x="0" y="0"/>
          <a:ext cx="0" cy="0"/>
          <a:chOff x="0" y="0"/>
          <a:chExt cx="0" cy="0"/>
        </a:xfrm>
      </p:grpSpPr>
      <p:grpSp>
        <p:nvGrpSpPr>
          <p:cNvPr id="45" name="44 Grupo"/>
          <p:cNvGrpSpPr/>
          <p:nvPr/>
        </p:nvGrpSpPr>
        <p:grpSpPr>
          <a:xfrm>
            <a:off x="15148984" y="-180023"/>
            <a:ext cx="17255066" cy="13501376"/>
            <a:chOff x="15148984" y="0"/>
            <a:chExt cx="17255066" cy="13501376"/>
          </a:xfrm>
        </p:grpSpPr>
        <p:sp>
          <p:nvSpPr>
            <p:cNvPr id="41" name="40 Rectángulo"/>
            <p:cNvSpPr/>
            <p:nvPr/>
          </p:nvSpPr>
          <p:spPr>
            <a:xfrm>
              <a:off x="15148984" y="12961307"/>
              <a:ext cx="17255066" cy="54006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2" name="41 Rectángulo"/>
            <p:cNvSpPr/>
            <p:nvPr/>
          </p:nvSpPr>
          <p:spPr>
            <a:xfrm>
              <a:off x="15148984" y="11881169"/>
              <a:ext cx="17255066" cy="54006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3" name="42 Rectángulo"/>
            <p:cNvSpPr/>
            <p:nvPr/>
          </p:nvSpPr>
          <p:spPr>
            <a:xfrm>
              <a:off x="15148984" y="10801031"/>
              <a:ext cx="17255066" cy="54006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6" name="25 Rectángulo"/>
            <p:cNvSpPr/>
            <p:nvPr/>
          </p:nvSpPr>
          <p:spPr>
            <a:xfrm>
              <a:off x="15148984" y="9720893"/>
              <a:ext cx="17255066" cy="54006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8" name="27 Rectángulo"/>
            <p:cNvSpPr/>
            <p:nvPr/>
          </p:nvSpPr>
          <p:spPr>
            <a:xfrm>
              <a:off x="15148984" y="8640755"/>
              <a:ext cx="17255066" cy="54006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29 Rectángulo"/>
            <p:cNvSpPr/>
            <p:nvPr/>
          </p:nvSpPr>
          <p:spPr>
            <a:xfrm>
              <a:off x="15148984" y="7560617"/>
              <a:ext cx="17255066" cy="54006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2" name="31 Rectángulo"/>
            <p:cNvSpPr/>
            <p:nvPr/>
          </p:nvSpPr>
          <p:spPr>
            <a:xfrm>
              <a:off x="15148984" y="6480479"/>
              <a:ext cx="17255066" cy="54006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4" name="33 Rectángulo"/>
            <p:cNvSpPr/>
            <p:nvPr/>
          </p:nvSpPr>
          <p:spPr>
            <a:xfrm>
              <a:off x="15148984" y="5400341"/>
              <a:ext cx="17255066" cy="54006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5" name="34 Rectángulo"/>
            <p:cNvSpPr/>
            <p:nvPr/>
          </p:nvSpPr>
          <p:spPr>
            <a:xfrm>
              <a:off x="15148984" y="4320552"/>
              <a:ext cx="17255066" cy="54006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6" name="35 Rectángulo"/>
            <p:cNvSpPr/>
            <p:nvPr/>
          </p:nvSpPr>
          <p:spPr>
            <a:xfrm>
              <a:off x="15148984" y="3240414"/>
              <a:ext cx="17255066" cy="54006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7" name="36 Rectángulo"/>
            <p:cNvSpPr/>
            <p:nvPr/>
          </p:nvSpPr>
          <p:spPr>
            <a:xfrm>
              <a:off x="15148984" y="2160276"/>
              <a:ext cx="17255066" cy="54006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8" name="37 Rectángulo"/>
            <p:cNvSpPr/>
            <p:nvPr/>
          </p:nvSpPr>
          <p:spPr>
            <a:xfrm>
              <a:off x="15148984" y="1080138"/>
              <a:ext cx="17255066" cy="54006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9" name="38 Rectángulo"/>
            <p:cNvSpPr/>
            <p:nvPr/>
          </p:nvSpPr>
          <p:spPr>
            <a:xfrm>
              <a:off x="15148984" y="0"/>
              <a:ext cx="17255066" cy="54006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pic>
        <p:nvPicPr>
          <p:cNvPr id="8" name="7 Imagen" descr="Vircon32 Seal of Quality.png"/>
          <p:cNvPicPr>
            <a:picLocks noChangeAspect="1"/>
          </p:cNvPicPr>
          <p:nvPr/>
        </p:nvPicPr>
        <p:blipFill>
          <a:blip r:embed="rId3" cstate="print"/>
          <a:stretch>
            <a:fillRect/>
          </a:stretch>
        </p:blipFill>
        <p:spPr>
          <a:xfrm>
            <a:off x="22862876" y="14221468"/>
            <a:ext cx="4320000" cy="4320000"/>
          </a:xfrm>
          <a:prstGeom prst="rect">
            <a:avLst/>
          </a:prstGeom>
        </p:spPr>
      </p:pic>
      <p:sp>
        <p:nvSpPr>
          <p:cNvPr id="12" name="11 CuadroTexto"/>
          <p:cNvSpPr txBox="1"/>
          <p:nvPr/>
        </p:nvSpPr>
        <p:spPr>
          <a:xfrm>
            <a:off x="1260116" y="7084770"/>
            <a:ext cx="10801380" cy="2308324"/>
          </a:xfrm>
          <a:prstGeom prst="rect">
            <a:avLst/>
          </a:prstGeom>
          <a:noFill/>
        </p:spPr>
        <p:txBody>
          <a:bodyPr wrap="square" rtlCol="0">
            <a:spAutoFit/>
          </a:bodyPr>
          <a:lstStyle/>
          <a:p>
            <a:r>
              <a:rPr lang="es-ES" sz="3600" b="1" smtClean="0">
                <a:latin typeface="Arial" pitchFamily="34" charset="0"/>
                <a:cs typeface="Arial" pitchFamily="34" charset="0"/>
              </a:rPr>
              <a:t>If you want to beat this game, you will have to master every obstacle and their combinations. When you learn everything, you will have to do it fast since you go against the timer too!</a:t>
            </a:r>
            <a:endParaRPr lang="es-ES" sz="3600" b="1">
              <a:latin typeface="Arial" pitchFamily="34" charset="0"/>
              <a:cs typeface="Arial" pitchFamily="34" charset="0"/>
            </a:endParaRPr>
          </a:p>
        </p:txBody>
      </p:sp>
      <p:pic>
        <p:nvPicPr>
          <p:cNvPr id="1028" name="Picture 4" descr="J:\Codigo\C++\Vircon32\Emulator\Screenshots\MineSweeper title.png"/>
          <p:cNvPicPr>
            <a:picLocks noChangeAspect="1" noChangeArrowheads="1"/>
          </p:cNvPicPr>
          <p:nvPr/>
        </p:nvPicPr>
        <p:blipFill>
          <a:blip r:embed="rId4" cstate="print"/>
          <a:stretch>
            <a:fillRect/>
          </a:stretch>
        </p:blipFill>
        <p:spPr bwMode="auto">
          <a:xfrm>
            <a:off x="22862876" y="908471"/>
            <a:ext cx="8640000" cy="4860000"/>
          </a:xfrm>
          <a:prstGeom prst="rect">
            <a:avLst/>
          </a:prstGeom>
          <a:noFill/>
          <a:ln w="57150">
            <a:solidFill>
              <a:schemeClr val="tx1"/>
            </a:solidFill>
          </a:ln>
        </p:spPr>
      </p:pic>
      <p:pic>
        <p:nvPicPr>
          <p:cNvPr id="19" name="Picture 4" descr="J:\Codigo\C++\Vircon32\Emulator\Screenshots\MineSweeper title.png"/>
          <p:cNvPicPr>
            <a:picLocks noChangeAspect="1" noChangeArrowheads="1"/>
          </p:cNvPicPr>
          <p:nvPr/>
        </p:nvPicPr>
        <p:blipFill>
          <a:blip r:embed="rId5" cstate="print"/>
          <a:stretch>
            <a:fillRect/>
          </a:stretch>
        </p:blipFill>
        <p:spPr bwMode="auto">
          <a:xfrm>
            <a:off x="13321657" y="908471"/>
            <a:ext cx="8640000" cy="4860000"/>
          </a:xfrm>
          <a:prstGeom prst="rect">
            <a:avLst/>
          </a:prstGeom>
          <a:noFill/>
          <a:ln w="57150">
            <a:solidFill>
              <a:schemeClr val="tx1"/>
            </a:solidFill>
          </a:ln>
        </p:spPr>
      </p:pic>
      <p:pic>
        <p:nvPicPr>
          <p:cNvPr id="22" name="Picture 4" descr="J:\Codigo\C++\Vircon32\Emulator\Screenshots\MineSweeper title.png"/>
          <p:cNvPicPr>
            <a:picLocks noChangeAspect="1" noChangeArrowheads="1"/>
          </p:cNvPicPr>
          <p:nvPr/>
        </p:nvPicPr>
        <p:blipFill>
          <a:blip r:embed="rId6" cstate="print"/>
          <a:stretch>
            <a:fillRect/>
          </a:stretch>
        </p:blipFill>
        <p:spPr bwMode="auto">
          <a:xfrm>
            <a:off x="22862876" y="6660502"/>
            <a:ext cx="8640000" cy="4860000"/>
          </a:xfrm>
          <a:prstGeom prst="rect">
            <a:avLst/>
          </a:prstGeom>
          <a:noFill/>
          <a:ln w="57150">
            <a:solidFill>
              <a:schemeClr val="tx1"/>
            </a:solidFill>
          </a:ln>
        </p:spPr>
      </p:pic>
      <p:pic>
        <p:nvPicPr>
          <p:cNvPr id="23" name="Picture 4" descr="J:\Codigo\C++\Vircon32\Emulator\Screenshots\MineSweeper title.png"/>
          <p:cNvPicPr>
            <a:picLocks noChangeAspect="1" noChangeArrowheads="1"/>
          </p:cNvPicPr>
          <p:nvPr/>
        </p:nvPicPr>
        <p:blipFill>
          <a:blip r:embed="rId7" cstate="print"/>
          <a:stretch>
            <a:fillRect/>
          </a:stretch>
        </p:blipFill>
        <p:spPr bwMode="auto">
          <a:xfrm>
            <a:off x="13321657" y="6660502"/>
            <a:ext cx="8640000" cy="4860000"/>
          </a:xfrm>
          <a:prstGeom prst="rect">
            <a:avLst/>
          </a:prstGeom>
          <a:noFill/>
          <a:ln w="57150">
            <a:solidFill>
              <a:schemeClr val="tx1"/>
            </a:solidFill>
          </a:ln>
        </p:spPr>
      </p:pic>
      <p:pic>
        <p:nvPicPr>
          <p:cNvPr id="1029" name="Picture 5" descr="J:\Codigo\C++\Vircon32\PhysicalVersions\GamesCommon\Logos and images\Vircon32 Logo compact.png"/>
          <p:cNvPicPr>
            <a:picLocks noChangeAspect="1" noChangeArrowheads="1"/>
          </p:cNvPicPr>
          <p:nvPr/>
        </p:nvPicPr>
        <p:blipFill>
          <a:blip r:embed="rId8" cstate="print"/>
          <a:srcRect/>
          <a:stretch>
            <a:fillRect/>
          </a:stretch>
        </p:blipFill>
        <p:spPr bwMode="auto">
          <a:xfrm>
            <a:off x="28480563" y="18760121"/>
            <a:ext cx="3022313" cy="3022313"/>
          </a:xfrm>
          <a:prstGeom prst="rect">
            <a:avLst/>
          </a:prstGeom>
          <a:noFill/>
        </p:spPr>
      </p:pic>
      <p:sp>
        <p:nvSpPr>
          <p:cNvPr id="24" name="23 Rectángulo"/>
          <p:cNvSpPr/>
          <p:nvPr/>
        </p:nvSpPr>
        <p:spPr>
          <a:xfrm>
            <a:off x="14941864" y="17319004"/>
            <a:ext cx="6812673" cy="446343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6000" b="1" smtClean="0">
                <a:latin typeface="Arial Narrow" pitchFamily="34" charset="0"/>
              </a:rPr>
              <a:t>Only for use with Vircon32 consoles.</a:t>
            </a:r>
          </a:p>
          <a:p>
            <a:pPr algn="ctr"/>
            <a:r>
              <a:rPr lang="es-ES" sz="6000" b="1" smtClean="0">
                <a:latin typeface="Arial Narrow" pitchFamily="34" charset="0"/>
              </a:rPr>
              <a:t>Not compatible with other systems.</a:t>
            </a:r>
            <a:endParaRPr lang="es-ES" sz="6000" b="1">
              <a:latin typeface="Arial Narrow" pitchFamily="34" charset="0"/>
            </a:endParaRPr>
          </a:p>
        </p:txBody>
      </p:sp>
      <p:sp>
        <p:nvSpPr>
          <p:cNvPr id="25" name="24 Rectángulo"/>
          <p:cNvSpPr/>
          <p:nvPr/>
        </p:nvSpPr>
        <p:spPr>
          <a:xfrm>
            <a:off x="7560922" y="17461882"/>
            <a:ext cx="7380941" cy="3302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6600" i="1" smtClean="0">
                <a:solidFill>
                  <a:schemeClr val="tx1"/>
                </a:solidFill>
              </a:rPr>
              <a:t>CONTAINS ONLY INSTRUCTIONS</a:t>
            </a:r>
          </a:p>
          <a:p>
            <a:pPr algn="ctr"/>
            <a:r>
              <a:rPr lang="es-ES" sz="6600" i="1" smtClean="0">
                <a:solidFill>
                  <a:schemeClr val="tx1"/>
                </a:solidFill>
              </a:rPr>
              <a:t>IN ENGLISH</a:t>
            </a:r>
            <a:endParaRPr lang="es-ES" sz="6600" i="1">
              <a:solidFill>
                <a:schemeClr val="tx1"/>
              </a:solidFill>
            </a:endParaRPr>
          </a:p>
        </p:txBody>
      </p:sp>
      <p:sp>
        <p:nvSpPr>
          <p:cNvPr id="46" name="45 CuadroTexto"/>
          <p:cNvSpPr txBox="1"/>
          <p:nvPr/>
        </p:nvSpPr>
        <p:spPr>
          <a:xfrm>
            <a:off x="22322807" y="18920112"/>
            <a:ext cx="5401794" cy="2862322"/>
          </a:xfrm>
          <a:prstGeom prst="rect">
            <a:avLst/>
          </a:prstGeom>
          <a:noFill/>
        </p:spPr>
        <p:txBody>
          <a:bodyPr wrap="square" rtlCol="0">
            <a:spAutoFit/>
          </a:bodyPr>
          <a:lstStyle/>
          <a:p>
            <a:pPr algn="ctr"/>
            <a:r>
              <a:rPr lang="es-ES" sz="3600" b="1" smtClean="0">
                <a:latin typeface="Arial" pitchFamily="34" charset="0"/>
                <a:cs typeface="Arial" pitchFamily="34" charset="0"/>
              </a:rPr>
              <a:t>This seal is your guarantee that this product’s quality has been ensured by the Vircon32 </a:t>
            </a:r>
            <a:r>
              <a:rPr lang="es-ES" sz="3600" b="1" smtClean="0">
                <a:latin typeface="Arial" pitchFamily="34" charset="0"/>
                <a:cs typeface="Arial" pitchFamily="34" charset="0"/>
              </a:rPr>
              <a:t>community.</a:t>
            </a:r>
            <a:endParaRPr lang="es-ES" sz="3600" b="1">
              <a:latin typeface="Arial" pitchFamily="34" charset="0"/>
              <a:cs typeface="Arial" pitchFamily="34" charset="0"/>
            </a:endParaRPr>
          </a:p>
        </p:txBody>
      </p:sp>
      <p:pic>
        <p:nvPicPr>
          <p:cNvPr id="1030" name="Picture 6" descr="J:\Codigo\C++\Vircon32\PhysicalVersions\BasicPlatformer\Basic Platformer Logo trimmed.png"/>
          <p:cNvPicPr>
            <a:picLocks noChangeAspect="1" noChangeArrowheads="1"/>
          </p:cNvPicPr>
          <p:nvPr/>
        </p:nvPicPr>
        <p:blipFill>
          <a:blip r:embed="rId9" cstate="print"/>
          <a:srcRect/>
          <a:stretch>
            <a:fillRect/>
          </a:stretch>
        </p:blipFill>
        <p:spPr bwMode="auto">
          <a:xfrm>
            <a:off x="875262" y="1011629"/>
            <a:ext cx="11366257" cy="4568735"/>
          </a:xfrm>
          <a:prstGeom prst="rect">
            <a:avLst/>
          </a:prstGeom>
          <a:noFill/>
        </p:spPr>
      </p:pic>
      <p:sp>
        <p:nvSpPr>
          <p:cNvPr id="47" name="46 CuadroTexto"/>
          <p:cNvSpPr txBox="1"/>
          <p:nvPr/>
        </p:nvSpPr>
        <p:spPr>
          <a:xfrm>
            <a:off x="1260116" y="9720893"/>
            <a:ext cx="10801380" cy="2308324"/>
          </a:xfrm>
          <a:prstGeom prst="rect">
            <a:avLst/>
          </a:prstGeom>
          <a:noFill/>
        </p:spPr>
        <p:txBody>
          <a:bodyPr wrap="square" rtlCol="0">
            <a:spAutoFit/>
          </a:bodyPr>
          <a:lstStyle/>
          <a:p>
            <a:r>
              <a:rPr lang="es-ES" sz="3600" b="1" smtClean="0">
                <a:latin typeface="Arial" pitchFamily="34" charset="0"/>
                <a:cs typeface="Arial" pitchFamily="34" charset="0"/>
              </a:rPr>
              <a:t>This game has been designed with only a few elements on purpose. Its 3 worlds with 10 levels each will progressively introduce you to new elements and more complex mechanics.</a:t>
            </a:r>
            <a:endParaRPr lang="es-ES" sz="3600" b="1">
              <a:latin typeface="Arial" pitchFamily="34" charset="0"/>
              <a:cs typeface="Arial" pitchFamily="34" charset="0"/>
            </a:endParaRPr>
          </a:p>
        </p:txBody>
      </p:sp>
      <p:sp>
        <p:nvSpPr>
          <p:cNvPr id="48" name="47 CuadroTexto"/>
          <p:cNvSpPr txBox="1"/>
          <p:nvPr/>
        </p:nvSpPr>
        <p:spPr>
          <a:xfrm>
            <a:off x="1260116" y="12421238"/>
            <a:ext cx="10801380" cy="2308324"/>
          </a:xfrm>
          <a:prstGeom prst="rect">
            <a:avLst/>
          </a:prstGeom>
          <a:noFill/>
        </p:spPr>
        <p:txBody>
          <a:bodyPr wrap="square" rtlCol="0">
            <a:spAutoFit/>
          </a:bodyPr>
          <a:lstStyle/>
          <a:p>
            <a:r>
              <a:rPr lang="es-ES" sz="3600" b="1" smtClean="0">
                <a:latin typeface="Arial" pitchFamily="34" charset="0"/>
                <a:cs typeface="Arial" pitchFamily="34" charset="0"/>
              </a:rPr>
              <a:t>In addition to making the game interesting to play, effort has also been placed on making the source code clean and with a clear structure so that it can be taken as an example.</a:t>
            </a:r>
            <a:endParaRPr lang="es-ES" sz="3600" b="1">
              <a:latin typeface="Arial" pitchFamily="34" charset="0"/>
              <a:cs typeface="Arial" pitchFamily="34" charset="0"/>
            </a:endParaRPr>
          </a:p>
        </p:txBody>
      </p:sp>
      <p:sp>
        <p:nvSpPr>
          <p:cNvPr id="49" name="48 CuadroTexto"/>
          <p:cNvSpPr txBox="1"/>
          <p:nvPr/>
        </p:nvSpPr>
        <p:spPr>
          <a:xfrm>
            <a:off x="1260116" y="6194194"/>
            <a:ext cx="10801380" cy="646331"/>
          </a:xfrm>
          <a:prstGeom prst="rect">
            <a:avLst/>
          </a:prstGeom>
          <a:noFill/>
        </p:spPr>
        <p:txBody>
          <a:bodyPr wrap="square" rtlCol="0">
            <a:spAutoFit/>
          </a:bodyPr>
          <a:lstStyle/>
          <a:p>
            <a:r>
              <a:rPr lang="es-ES" sz="3600" b="1" smtClean="0">
                <a:solidFill>
                  <a:srgbClr val="C00000"/>
                </a:solidFill>
                <a:latin typeface="Arial" pitchFamily="34" charset="0"/>
                <a:cs typeface="Arial" pitchFamily="34" charset="0"/>
              </a:rPr>
              <a:t>Yeah, it’s basic. But, basic does not mean easy!</a:t>
            </a:r>
            <a:endParaRPr lang="es-ES" sz="3600" b="1">
              <a:solidFill>
                <a:srgbClr val="C00000"/>
              </a:solidFill>
              <a:latin typeface="Arial" pitchFamily="34" charset="0"/>
              <a:cs typeface="Arial" pitchFamily="34" charset="0"/>
            </a:endParaRPr>
          </a:p>
        </p:txBody>
      </p:sp>
      <p:sp>
        <p:nvSpPr>
          <p:cNvPr id="50" name="49 CuadroTexto"/>
          <p:cNvSpPr txBox="1"/>
          <p:nvPr/>
        </p:nvSpPr>
        <p:spPr>
          <a:xfrm>
            <a:off x="1260116" y="14941560"/>
            <a:ext cx="10801380" cy="646331"/>
          </a:xfrm>
          <a:prstGeom prst="rect">
            <a:avLst/>
          </a:prstGeom>
          <a:noFill/>
        </p:spPr>
        <p:txBody>
          <a:bodyPr wrap="square" rtlCol="0">
            <a:spAutoFit/>
          </a:bodyPr>
          <a:lstStyle/>
          <a:p>
            <a:r>
              <a:rPr lang="es-ES" sz="3600" b="1" smtClean="0">
                <a:solidFill>
                  <a:srgbClr val="C00000"/>
                </a:solidFill>
                <a:latin typeface="Arial" pitchFamily="34" charset="0"/>
                <a:cs typeface="Arial" pitchFamily="34" charset="0"/>
              </a:rPr>
              <a:t>This game is free and open source! </a:t>
            </a:r>
            <a:endParaRPr lang="es-ES" sz="3600" b="1">
              <a:solidFill>
                <a:srgbClr val="C00000"/>
              </a:solidFill>
              <a:latin typeface="Arial" pitchFamily="34" charset="0"/>
              <a:cs typeface="Arial" pitchFamily="34" charset="0"/>
            </a:endParaRPr>
          </a:p>
        </p:txBody>
      </p:sp>
      <p:sp>
        <p:nvSpPr>
          <p:cNvPr id="51" name="50 CuadroTexto"/>
          <p:cNvSpPr txBox="1"/>
          <p:nvPr/>
        </p:nvSpPr>
        <p:spPr>
          <a:xfrm>
            <a:off x="1260116" y="15587891"/>
            <a:ext cx="10801380" cy="646331"/>
          </a:xfrm>
          <a:prstGeom prst="rect">
            <a:avLst/>
          </a:prstGeom>
          <a:noFill/>
        </p:spPr>
        <p:txBody>
          <a:bodyPr wrap="square" rtlCol="0">
            <a:spAutoFit/>
          </a:bodyPr>
          <a:lstStyle/>
          <a:p>
            <a:r>
              <a:rPr lang="es-ES" sz="3600" b="1" smtClean="0">
                <a:solidFill>
                  <a:srgbClr val="C00000"/>
                </a:solidFill>
                <a:latin typeface="Arial" pitchFamily="34" charset="0"/>
                <a:cs typeface="Arial" pitchFamily="34" charset="0"/>
              </a:rPr>
              <a:t>Get the game binaries and source code </a:t>
            </a:r>
            <a:r>
              <a:rPr lang="es-ES" sz="3600" b="1" smtClean="0">
                <a:solidFill>
                  <a:srgbClr val="C00000"/>
                </a:solidFill>
                <a:latin typeface="Arial" pitchFamily="34" charset="0"/>
                <a:cs typeface="Arial" pitchFamily="34" charset="0"/>
              </a:rPr>
              <a:t>online.</a:t>
            </a:r>
            <a:endParaRPr lang="es-ES" sz="3600" b="1">
              <a:solidFill>
                <a:srgbClr val="C00000"/>
              </a:solidFill>
              <a:latin typeface="Arial" pitchFamily="34" charset="0"/>
              <a:cs typeface="Arial" pitchFamily="34" charset="0"/>
            </a:endParaRPr>
          </a:p>
        </p:txBody>
      </p:sp>
      <p:pic>
        <p:nvPicPr>
          <p:cNvPr id="1031" name="Picture 7" descr="J:\Codigo\C++\Vircon32\PhysicalVersions\BasicPlatformer\Barcode UPC-A BASICP V2.png"/>
          <p:cNvPicPr>
            <a:picLocks noChangeAspect="1" noChangeArrowheads="1"/>
          </p:cNvPicPr>
          <p:nvPr/>
        </p:nvPicPr>
        <p:blipFill>
          <a:blip r:embed="rId10" cstate="print"/>
          <a:srcRect/>
          <a:stretch>
            <a:fillRect/>
          </a:stretch>
        </p:blipFill>
        <p:spPr bwMode="auto">
          <a:xfrm>
            <a:off x="900921" y="17319004"/>
            <a:ext cx="6660000" cy="4463430"/>
          </a:xfrm>
          <a:prstGeom prst="rect">
            <a:avLst/>
          </a:prstGeom>
          <a:noFill/>
        </p:spPr>
      </p:pic>
      <p:sp>
        <p:nvSpPr>
          <p:cNvPr id="52" name="51 CuadroTexto"/>
          <p:cNvSpPr txBox="1"/>
          <p:nvPr/>
        </p:nvSpPr>
        <p:spPr>
          <a:xfrm>
            <a:off x="7560922" y="21062342"/>
            <a:ext cx="7380942" cy="615553"/>
          </a:xfrm>
          <a:prstGeom prst="rect">
            <a:avLst/>
          </a:prstGeom>
          <a:noFill/>
        </p:spPr>
        <p:txBody>
          <a:bodyPr wrap="square" rtlCol="0">
            <a:spAutoFit/>
          </a:bodyPr>
          <a:lstStyle/>
          <a:p>
            <a:pPr algn="ctr"/>
            <a:r>
              <a:rPr lang="es-ES" sz="3400" b="1" smtClean="0">
                <a:latin typeface="Arial Narrow" pitchFamily="34" charset="0"/>
                <a:cs typeface="Arial" pitchFamily="34" charset="0"/>
              </a:rPr>
              <a:t>GAME SUITABLE FOR ALL AGES</a:t>
            </a:r>
            <a:endParaRPr lang="es-ES" sz="3400" b="1">
              <a:latin typeface="Arial Narrow" pitchFamily="34" charset="0"/>
              <a:cs typeface="Arial" pitchFamily="34" charset="0"/>
            </a:endParaRPr>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TotalTime>
  <Words>178</Words>
  <Application>Microsoft Office PowerPoint</Application>
  <PresentationFormat>Personalizado</PresentationFormat>
  <Paragraphs>13</Paragraphs>
  <Slides>1</Slides>
  <Notes>1</Notes>
  <HiddenSlides>0</HiddenSlides>
  <MMClips>0</MMClips>
  <ScaleCrop>false</ScaleCrop>
  <HeadingPairs>
    <vt:vector size="4" baseType="variant">
      <vt:variant>
        <vt:lpstr>Tema</vt:lpstr>
      </vt:variant>
      <vt:variant>
        <vt:i4>1</vt:i4>
      </vt:variant>
      <vt:variant>
        <vt:lpstr>Títulos de diapositiva</vt:lpstr>
      </vt:variant>
      <vt:variant>
        <vt:i4>1</vt:i4>
      </vt:variant>
    </vt:vector>
  </HeadingPairs>
  <TitlesOfParts>
    <vt:vector size="2" baseType="lpstr">
      <vt:lpstr>Tema de Office</vt:lpstr>
      <vt:lpstr>Diapositiva 1</vt:lpstr>
    </vt:vector>
  </TitlesOfParts>
  <Company>http://www.centor.mx.gd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Centor</dc:creator>
  <cp:lastModifiedBy>Centor</cp:lastModifiedBy>
  <cp:revision>21</cp:revision>
  <dcterms:created xsi:type="dcterms:W3CDTF">2022-08-24T20:11:39Z</dcterms:created>
  <dcterms:modified xsi:type="dcterms:W3CDTF">2022-11-15T14:31:26Z</dcterms:modified>
</cp:coreProperties>
</file>