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4050" cy="22682200"/>
  <p:notesSz cx="9144000" cy="6858000"/>
  <p:defaultTextStyle>
    <a:defPPr>
      <a:defRPr lang="es-ES"/>
    </a:defPPr>
    <a:lvl1pPr marL="0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73865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47731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21596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95461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69326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43192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1017057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90922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33" d="100"/>
          <a:sy n="33" d="100"/>
        </p:scale>
        <p:origin x="-1314" y="-42"/>
      </p:cViewPr>
      <p:guideLst>
        <p:guide orient="horz" pos="7144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4343675" cy="18434367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0304" y="7046185"/>
            <a:ext cx="27543443" cy="486197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860608" y="12853247"/>
            <a:ext cx="22682835" cy="57965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73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4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21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95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69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43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017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90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3254782" y="3003293"/>
            <a:ext cx="25833229" cy="640089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743847" y="3003293"/>
            <a:ext cx="76970870" cy="6400896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59696" y="14575415"/>
            <a:ext cx="27543443" cy="4504937"/>
          </a:xfrm>
        </p:spPr>
        <p:txBody>
          <a:bodyPr anchor="t"/>
          <a:lstStyle>
            <a:lvl1pPr algn="l">
              <a:defRPr sz="138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59696" y="9613686"/>
            <a:ext cx="27543443" cy="4961730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73865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47731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2159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954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6932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4319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101705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9092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743846" y="17505198"/>
            <a:ext cx="51402048" cy="49507053"/>
          </a:xfrm>
        </p:spPr>
        <p:txBody>
          <a:bodyPr/>
          <a:lstStyle>
            <a:lvl1pPr>
              <a:defRPr sz="9600"/>
            </a:lvl1pPr>
            <a:lvl2pPr>
              <a:defRPr sz="83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7685960" y="17505198"/>
            <a:ext cx="51402051" cy="49507053"/>
          </a:xfrm>
        </p:spPr>
        <p:txBody>
          <a:bodyPr/>
          <a:lstStyle>
            <a:lvl1pPr>
              <a:defRPr sz="9600"/>
            </a:lvl1pPr>
            <a:lvl2pPr>
              <a:defRPr sz="83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20203" y="908340"/>
            <a:ext cx="29163645" cy="378036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20203" y="5077244"/>
            <a:ext cx="14317416" cy="2115954"/>
          </a:xfrm>
        </p:spPr>
        <p:txBody>
          <a:bodyPr anchor="b"/>
          <a:lstStyle>
            <a:lvl1pPr marL="0" indent="0">
              <a:buNone/>
              <a:defRPr sz="8300" b="1"/>
            </a:lvl1pPr>
            <a:lvl2pPr marL="1573865" indent="0">
              <a:buNone/>
              <a:defRPr sz="6900" b="1"/>
            </a:lvl2pPr>
            <a:lvl3pPr marL="3147731" indent="0">
              <a:buNone/>
              <a:defRPr sz="6200" b="1"/>
            </a:lvl3pPr>
            <a:lvl4pPr marL="4721596" indent="0">
              <a:buNone/>
              <a:defRPr sz="5500" b="1"/>
            </a:lvl4pPr>
            <a:lvl5pPr marL="6295461" indent="0">
              <a:buNone/>
              <a:defRPr sz="5500" b="1"/>
            </a:lvl5pPr>
            <a:lvl6pPr marL="7869326" indent="0">
              <a:buNone/>
              <a:defRPr sz="5500" b="1"/>
            </a:lvl6pPr>
            <a:lvl7pPr marL="9443192" indent="0">
              <a:buNone/>
              <a:defRPr sz="5500" b="1"/>
            </a:lvl7pPr>
            <a:lvl8pPr marL="11017057" indent="0">
              <a:buNone/>
              <a:defRPr sz="5500" b="1"/>
            </a:lvl8pPr>
            <a:lvl9pPr marL="12590922" indent="0">
              <a:buNone/>
              <a:defRPr sz="5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620203" y="7193198"/>
            <a:ext cx="14317416" cy="13068519"/>
          </a:xfrm>
        </p:spPr>
        <p:txBody>
          <a:bodyPr/>
          <a:lstStyle>
            <a:lvl1pPr>
              <a:defRPr sz="83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6460809" y="5077244"/>
            <a:ext cx="14323040" cy="2115954"/>
          </a:xfrm>
        </p:spPr>
        <p:txBody>
          <a:bodyPr anchor="b"/>
          <a:lstStyle>
            <a:lvl1pPr marL="0" indent="0">
              <a:buNone/>
              <a:defRPr sz="8300" b="1"/>
            </a:lvl1pPr>
            <a:lvl2pPr marL="1573865" indent="0">
              <a:buNone/>
              <a:defRPr sz="6900" b="1"/>
            </a:lvl2pPr>
            <a:lvl3pPr marL="3147731" indent="0">
              <a:buNone/>
              <a:defRPr sz="6200" b="1"/>
            </a:lvl3pPr>
            <a:lvl4pPr marL="4721596" indent="0">
              <a:buNone/>
              <a:defRPr sz="5500" b="1"/>
            </a:lvl4pPr>
            <a:lvl5pPr marL="6295461" indent="0">
              <a:buNone/>
              <a:defRPr sz="5500" b="1"/>
            </a:lvl5pPr>
            <a:lvl6pPr marL="7869326" indent="0">
              <a:buNone/>
              <a:defRPr sz="5500" b="1"/>
            </a:lvl6pPr>
            <a:lvl7pPr marL="9443192" indent="0">
              <a:buNone/>
              <a:defRPr sz="5500" b="1"/>
            </a:lvl7pPr>
            <a:lvl8pPr marL="11017057" indent="0">
              <a:buNone/>
              <a:defRPr sz="5500" b="1"/>
            </a:lvl8pPr>
            <a:lvl9pPr marL="12590922" indent="0">
              <a:buNone/>
              <a:defRPr sz="5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6460809" y="7193198"/>
            <a:ext cx="14323040" cy="13068519"/>
          </a:xfrm>
        </p:spPr>
        <p:txBody>
          <a:bodyPr/>
          <a:lstStyle>
            <a:lvl1pPr>
              <a:defRPr sz="83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20204" y="903087"/>
            <a:ext cx="10660709" cy="3843373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669083" y="903089"/>
            <a:ext cx="18114764" cy="19358629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3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20204" y="4746462"/>
            <a:ext cx="10660709" cy="15515257"/>
          </a:xfrm>
        </p:spPr>
        <p:txBody>
          <a:bodyPr/>
          <a:lstStyle>
            <a:lvl1pPr marL="0" indent="0">
              <a:buNone/>
              <a:defRPr sz="4800"/>
            </a:lvl1pPr>
            <a:lvl2pPr marL="1573865" indent="0">
              <a:buNone/>
              <a:defRPr sz="4100"/>
            </a:lvl2pPr>
            <a:lvl3pPr marL="3147731" indent="0">
              <a:buNone/>
              <a:defRPr sz="3400"/>
            </a:lvl3pPr>
            <a:lvl4pPr marL="4721596" indent="0">
              <a:buNone/>
              <a:defRPr sz="3100"/>
            </a:lvl4pPr>
            <a:lvl5pPr marL="6295461" indent="0">
              <a:buNone/>
              <a:defRPr sz="3100"/>
            </a:lvl5pPr>
            <a:lvl6pPr marL="7869326" indent="0">
              <a:buNone/>
              <a:defRPr sz="3100"/>
            </a:lvl6pPr>
            <a:lvl7pPr marL="9443192" indent="0">
              <a:buNone/>
              <a:defRPr sz="3100"/>
            </a:lvl7pPr>
            <a:lvl8pPr marL="11017057" indent="0">
              <a:buNone/>
              <a:defRPr sz="3100"/>
            </a:lvl8pPr>
            <a:lvl9pPr marL="12590922" indent="0">
              <a:buNone/>
              <a:defRPr sz="3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51421" y="15877540"/>
            <a:ext cx="19442430" cy="1874433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351421" y="2026697"/>
            <a:ext cx="19442430" cy="13609320"/>
          </a:xfrm>
        </p:spPr>
        <p:txBody>
          <a:bodyPr/>
          <a:lstStyle>
            <a:lvl1pPr marL="0" indent="0">
              <a:buNone/>
              <a:defRPr sz="11000"/>
            </a:lvl1pPr>
            <a:lvl2pPr marL="1573865" indent="0">
              <a:buNone/>
              <a:defRPr sz="9600"/>
            </a:lvl2pPr>
            <a:lvl3pPr marL="3147731" indent="0">
              <a:buNone/>
              <a:defRPr sz="8300"/>
            </a:lvl3pPr>
            <a:lvl4pPr marL="4721596" indent="0">
              <a:buNone/>
              <a:defRPr sz="6900"/>
            </a:lvl4pPr>
            <a:lvl5pPr marL="6295461" indent="0">
              <a:buNone/>
              <a:defRPr sz="6900"/>
            </a:lvl5pPr>
            <a:lvl6pPr marL="7869326" indent="0">
              <a:buNone/>
              <a:defRPr sz="6900"/>
            </a:lvl6pPr>
            <a:lvl7pPr marL="9443192" indent="0">
              <a:buNone/>
              <a:defRPr sz="6900"/>
            </a:lvl7pPr>
            <a:lvl8pPr marL="11017057" indent="0">
              <a:buNone/>
              <a:defRPr sz="6900"/>
            </a:lvl8pPr>
            <a:lvl9pPr marL="12590922" indent="0">
              <a:buNone/>
              <a:defRPr sz="69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351421" y="17751973"/>
            <a:ext cx="19442430" cy="2662007"/>
          </a:xfrm>
        </p:spPr>
        <p:txBody>
          <a:bodyPr/>
          <a:lstStyle>
            <a:lvl1pPr marL="0" indent="0">
              <a:buNone/>
              <a:defRPr sz="4800"/>
            </a:lvl1pPr>
            <a:lvl2pPr marL="1573865" indent="0">
              <a:buNone/>
              <a:defRPr sz="4100"/>
            </a:lvl2pPr>
            <a:lvl3pPr marL="3147731" indent="0">
              <a:buNone/>
              <a:defRPr sz="3400"/>
            </a:lvl3pPr>
            <a:lvl4pPr marL="4721596" indent="0">
              <a:buNone/>
              <a:defRPr sz="3100"/>
            </a:lvl4pPr>
            <a:lvl5pPr marL="6295461" indent="0">
              <a:buNone/>
              <a:defRPr sz="3100"/>
            </a:lvl5pPr>
            <a:lvl6pPr marL="7869326" indent="0">
              <a:buNone/>
              <a:defRPr sz="3100"/>
            </a:lvl6pPr>
            <a:lvl7pPr marL="9443192" indent="0">
              <a:buNone/>
              <a:defRPr sz="3100"/>
            </a:lvl7pPr>
            <a:lvl8pPr marL="11017057" indent="0">
              <a:buNone/>
              <a:defRPr sz="3100"/>
            </a:lvl8pPr>
            <a:lvl9pPr marL="12590922" indent="0">
              <a:buNone/>
              <a:defRPr sz="3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620203" y="908340"/>
            <a:ext cx="29163645" cy="3780367"/>
          </a:xfrm>
          <a:prstGeom prst="rect">
            <a:avLst/>
          </a:prstGeom>
        </p:spPr>
        <p:txBody>
          <a:bodyPr vert="horz" lIns="314773" tIns="157387" rIns="314773" bIns="157387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20203" y="5292515"/>
            <a:ext cx="29163645" cy="14969204"/>
          </a:xfrm>
          <a:prstGeom prst="rect">
            <a:avLst/>
          </a:prstGeom>
        </p:spPr>
        <p:txBody>
          <a:bodyPr vert="horz" lIns="314773" tIns="157387" rIns="314773" bIns="157387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620203" y="21023041"/>
            <a:ext cx="7560945" cy="1207617"/>
          </a:xfrm>
          <a:prstGeom prst="rect">
            <a:avLst/>
          </a:prstGeom>
        </p:spPr>
        <p:txBody>
          <a:bodyPr vert="horz" lIns="314773" tIns="157387" rIns="314773" bIns="157387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1071384" y="21023041"/>
            <a:ext cx="10261283" cy="1207617"/>
          </a:xfrm>
          <a:prstGeom prst="rect">
            <a:avLst/>
          </a:prstGeom>
        </p:spPr>
        <p:txBody>
          <a:bodyPr vert="horz" lIns="314773" tIns="157387" rIns="314773" bIns="157387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3222903" y="21023041"/>
            <a:ext cx="7560945" cy="1207617"/>
          </a:xfrm>
          <a:prstGeom prst="rect">
            <a:avLst/>
          </a:prstGeom>
        </p:spPr>
        <p:txBody>
          <a:bodyPr vert="horz" lIns="314773" tIns="157387" rIns="314773" bIns="157387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47731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80399" indent="-1180399" algn="l" defTabSz="31477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57531" indent="-983666" algn="l" defTabSz="314773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34663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508528" indent="-786933" algn="l" defTabSz="3147731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82394" indent="-786933" algn="l" defTabSz="3147731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56259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230124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803990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77855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73865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47731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21596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95461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69326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43192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1017057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90922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D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440139" y="0"/>
            <a:ext cx="12061541" cy="2268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" name="6 Grupo"/>
          <p:cNvGrpSpPr/>
          <p:nvPr/>
        </p:nvGrpSpPr>
        <p:grpSpPr>
          <a:xfrm>
            <a:off x="7200875" y="899766"/>
            <a:ext cx="23760000" cy="16560000"/>
            <a:chOff x="7200875" y="1621974"/>
            <a:chExt cx="23760000" cy="16560000"/>
          </a:xfrm>
        </p:grpSpPr>
        <p:sp>
          <p:nvSpPr>
            <p:cNvPr id="6" name="5 Rectángulo"/>
            <p:cNvSpPr/>
            <p:nvPr/>
          </p:nvSpPr>
          <p:spPr>
            <a:xfrm>
              <a:off x="7200875" y="1621974"/>
              <a:ext cx="23760000" cy="165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" name="4 Imagen" descr="Basic Platformer Cover w logo.png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0898" y="1801951"/>
              <a:ext cx="23400000" cy="16200000"/>
            </a:xfrm>
            <a:prstGeom prst="rect">
              <a:avLst/>
            </a:prstGeom>
          </p:spPr>
        </p:pic>
      </p:grpSp>
      <p:pic>
        <p:nvPicPr>
          <p:cNvPr id="8" name="7 Imagen" descr="Vircon32 Seal of Qualit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568000" y="18072000"/>
            <a:ext cx="4121538" cy="4121538"/>
          </a:xfrm>
          <a:prstGeom prst="rect">
            <a:avLst/>
          </a:prstGeom>
        </p:spPr>
      </p:pic>
      <p:pic>
        <p:nvPicPr>
          <p:cNvPr id="9" name="8 Imagen" descr="LogoCarraV3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188000" y="-5941108"/>
            <a:ext cx="11701192" cy="16548767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1980208" y="7324353"/>
            <a:ext cx="486062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8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Collect </a:t>
            </a:r>
            <a:r>
              <a:rPr lang="es-ES" sz="58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every coin </a:t>
            </a:r>
            <a:r>
              <a:rPr lang="es-ES" sz="58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on your </a:t>
            </a:r>
            <a:r>
              <a:rPr lang="es-ES" sz="58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hard way </a:t>
            </a:r>
            <a:r>
              <a:rPr lang="es-ES" sz="58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es-ES" sz="58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victory</a:t>
            </a:r>
            <a:r>
              <a:rPr lang="es-ES" sz="58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58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 30 </a:t>
            </a:r>
            <a:r>
              <a:rPr lang="es-ES" sz="58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levels full of obstacles!</a:t>
            </a:r>
            <a:endParaRPr lang="es-ES" sz="58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2520277" y="18288000"/>
            <a:ext cx="9887346" cy="3711365"/>
            <a:chOff x="2340254" y="18181974"/>
            <a:chExt cx="9887346" cy="3711365"/>
          </a:xfrm>
        </p:grpSpPr>
        <p:pic>
          <p:nvPicPr>
            <p:cNvPr id="11" name="10 Imagen" descr="Vircon32 logo V4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0254" y="18181974"/>
              <a:ext cx="9887346" cy="2519174"/>
            </a:xfrm>
            <a:prstGeom prst="rect">
              <a:avLst/>
            </a:prstGeom>
          </p:spPr>
        </p:pic>
        <p:sp>
          <p:nvSpPr>
            <p:cNvPr id="13" name="12 CuadroTexto"/>
            <p:cNvSpPr txBox="1"/>
            <p:nvPr/>
          </p:nvSpPr>
          <p:spPr>
            <a:xfrm>
              <a:off x="2340254" y="21062342"/>
              <a:ext cx="97212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800" b="1" smtClean="0">
                  <a:solidFill>
                    <a:schemeClr val="bg1"/>
                  </a:solidFill>
                  <a:latin typeface="AIGDT" pitchFamily="2" charset="2"/>
                </a:rPr>
                <a:t>32-BIT VIRTUAL CONSOLE</a:t>
              </a:r>
              <a:endParaRPr lang="es-ES" sz="4800" b="1">
                <a:solidFill>
                  <a:schemeClr val="bg1"/>
                </a:solidFill>
                <a:latin typeface="AIGDT" pitchFamily="2" charset="2"/>
              </a:endParaRPr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13896000" y="19152000"/>
            <a:ext cx="5220667" cy="2908489"/>
            <a:chOff x="13861726" y="19077452"/>
            <a:chExt cx="5220667" cy="2908489"/>
          </a:xfrm>
        </p:grpSpPr>
        <p:sp>
          <p:nvSpPr>
            <p:cNvPr id="18" name="17 CuadroTexto"/>
            <p:cNvSpPr txBox="1"/>
            <p:nvPr/>
          </p:nvSpPr>
          <p:spPr>
            <a:xfrm>
              <a:off x="13861726" y="19077452"/>
              <a:ext cx="5220667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5900" b="1" smtClean="0">
                  <a:solidFill>
                    <a:schemeClr val="tx2"/>
                  </a:solidFill>
                  <a:latin typeface="Angsana New" pitchFamily="18" charset="-34"/>
                  <a:cs typeface="Angsana New" pitchFamily="18" charset="-34"/>
                </a:rPr>
                <a:t>PAL / NTSC / OTHER</a:t>
              </a:r>
              <a:endParaRPr lang="es-ES" sz="5900" b="1">
                <a:solidFill>
                  <a:schemeClr val="tx2"/>
                </a:solidFill>
                <a:latin typeface="Angsana New" pitchFamily="18" charset="-34"/>
                <a:cs typeface="Angsana New" pitchFamily="18" charset="-34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14041749" y="20170059"/>
              <a:ext cx="4860622" cy="1815882"/>
            </a:xfrm>
            <a:prstGeom prst="rect">
              <a:avLst/>
            </a:prstGeom>
            <a:noFill/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4800" b="1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Multi-region</a:t>
              </a:r>
            </a:p>
            <a:p>
              <a:pPr algn="ctr"/>
              <a:r>
                <a:rPr lang="es-ES" sz="4800" b="1" smtClean="0">
                  <a:solidFill>
                    <a:schemeClr val="tx2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Cartridge</a:t>
              </a:r>
              <a:endParaRPr lang="es-ES" sz="4800" b="1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27</Words>
  <Application>Microsoft Office PowerPoint</Application>
  <PresentationFormat>Personalizado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10</cp:revision>
  <dcterms:created xsi:type="dcterms:W3CDTF">2022-08-24T20:11:39Z</dcterms:created>
  <dcterms:modified xsi:type="dcterms:W3CDTF">2022-11-15T12:55:36Z</dcterms:modified>
</cp:coreProperties>
</file>