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22682200" cy="5761038"/>
  <p:notesSz cx="9144000" cy="6858000"/>
  <p:defaultTextStyle>
    <a:defPPr>
      <a:defRPr lang="es-ES"/>
    </a:defPPr>
    <a:lvl1pPr marL="0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1pPr>
    <a:lvl2pPr marL="1573865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2pPr>
    <a:lvl3pPr marL="314773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3pPr>
    <a:lvl4pPr marL="472159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4pPr>
    <a:lvl5pPr marL="6295461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5pPr>
    <a:lvl6pPr marL="7869326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6pPr>
    <a:lvl7pPr marL="944319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7pPr>
    <a:lvl8pPr marL="11017057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8pPr>
    <a:lvl9pPr marL="12590922" algn="l" defTabSz="3147731" rtl="0" eaLnBrk="1" latinLnBrk="0" hangingPunct="1">
      <a:defRPr sz="6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D6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25" d="100"/>
          <a:sy n="25" d="100"/>
        </p:scale>
        <p:origin x="-2976" y="-1968"/>
      </p:cViewPr>
      <p:guideLst>
        <p:guide orient="horz" pos="1815"/>
        <p:guide pos="7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184343675" cy="184343675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1701166" y="1789657"/>
            <a:ext cx="19279870" cy="1234889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402331" y="3264589"/>
            <a:ext cx="15877540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738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47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21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954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693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431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58276717" y="762805"/>
            <a:ext cx="18082754" cy="16257596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020580" y="762805"/>
            <a:ext cx="53878101" cy="16257596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1738" y="3702001"/>
            <a:ext cx="19279870" cy="1144206"/>
          </a:xfrm>
        </p:spPr>
        <p:txBody>
          <a:bodyPr anchor="t"/>
          <a:lstStyle>
            <a:lvl1pPr algn="l">
              <a:defRPr sz="138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791738" y="2441774"/>
            <a:ext cx="19279870" cy="1260227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73865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47731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2159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954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69326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4319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1017057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9092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020580" y="4446135"/>
            <a:ext cx="35980426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0379043" y="4446135"/>
            <a:ext cx="35980428" cy="12574266"/>
          </a:xfrm>
        </p:spPr>
        <p:txBody>
          <a:bodyPr/>
          <a:lstStyle>
            <a:lvl1pPr>
              <a:defRPr sz="9600"/>
            </a:lvl1pPr>
            <a:lvl2pPr>
              <a:defRPr sz="83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4111" y="230710"/>
            <a:ext cx="20413980" cy="960173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4110" y="1289566"/>
            <a:ext cx="10021911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1134110" y="1826997"/>
            <a:ext cx="10021911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11522244" y="1289566"/>
            <a:ext cx="10025847" cy="537430"/>
          </a:xfrm>
        </p:spPr>
        <p:txBody>
          <a:bodyPr anchor="b"/>
          <a:lstStyle>
            <a:lvl1pPr marL="0" indent="0">
              <a:buNone/>
              <a:defRPr sz="8300" b="1"/>
            </a:lvl1pPr>
            <a:lvl2pPr marL="1573865" indent="0">
              <a:buNone/>
              <a:defRPr sz="6900" b="1"/>
            </a:lvl2pPr>
            <a:lvl3pPr marL="3147731" indent="0">
              <a:buNone/>
              <a:defRPr sz="6200" b="1"/>
            </a:lvl3pPr>
            <a:lvl4pPr marL="4721596" indent="0">
              <a:buNone/>
              <a:defRPr sz="5500" b="1"/>
            </a:lvl4pPr>
            <a:lvl5pPr marL="6295461" indent="0">
              <a:buNone/>
              <a:defRPr sz="5500" b="1"/>
            </a:lvl5pPr>
            <a:lvl6pPr marL="7869326" indent="0">
              <a:buNone/>
              <a:defRPr sz="5500" b="1"/>
            </a:lvl6pPr>
            <a:lvl7pPr marL="9443192" indent="0">
              <a:buNone/>
              <a:defRPr sz="5500" b="1"/>
            </a:lvl7pPr>
            <a:lvl8pPr marL="11017057" indent="0">
              <a:buNone/>
              <a:defRPr sz="5500" b="1"/>
            </a:lvl8pPr>
            <a:lvl9pPr marL="12590922" indent="0">
              <a:buNone/>
              <a:defRPr sz="55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11522244" y="1826997"/>
            <a:ext cx="10025847" cy="3319265"/>
          </a:xfrm>
        </p:spPr>
        <p:txBody>
          <a:bodyPr/>
          <a:lstStyle>
            <a:lvl1pPr>
              <a:defRPr sz="83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34112" y="229375"/>
            <a:ext cx="7462287" cy="97617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8868110" y="229375"/>
            <a:ext cx="12679980" cy="4916886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3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134112" y="1205552"/>
            <a:ext cx="7462287" cy="3940711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445870" y="4032727"/>
            <a:ext cx="13609320" cy="476086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4445870" y="514760"/>
            <a:ext cx="13609320" cy="3456623"/>
          </a:xfrm>
        </p:spPr>
        <p:txBody>
          <a:bodyPr/>
          <a:lstStyle>
            <a:lvl1pPr marL="0" indent="0">
              <a:buNone/>
              <a:defRPr sz="11000"/>
            </a:lvl1pPr>
            <a:lvl2pPr marL="1573865" indent="0">
              <a:buNone/>
              <a:defRPr sz="9600"/>
            </a:lvl2pPr>
            <a:lvl3pPr marL="3147731" indent="0">
              <a:buNone/>
              <a:defRPr sz="8300"/>
            </a:lvl3pPr>
            <a:lvl4pPr marL="4721596" indent="0">
              <a:buNone/>
              <a:defRPr sz="6900"/>
            </a:lvl4pPr>
            <a:lvl5pPr marL="6295461" indent="0">
              <a:buNone/>
              <a:defRPr sz="6900"/>
            </a:lvl5pPr>
            <a:lvl6pPr marL="7869326" indent="0">
              <a:buNone/>
              <a:defRPr sz="6900"/>
            </a:lvl6pPr>
            <a:lvl7pPr marL="9443192" indent="0">
              <a:buNone/>
              <a:defRPr sz="6900"/>
            </a:lvl7pPr>
            <a:lvl8pPr marL="11017057" indent="0">
              <a:buNone/>
              <a:defRPr sz="6900"/>
            </a:lvl8pPr>
            <a:lvl9pPr marL="12590922" indent="0">
              <a:buNone/>
              <a:defRPr sz="69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445870" y="4508813"/>
            <a:ext cx="13609320" cy="676122"/>
          </a:xfrm>
        </p:spPr>
        <p:txBody>
          <a:bodyPr/>
          <a:lstStyle>
            <a:lvl1pPr marL="0" indent="0">
              <a:buNone/>
              <a:defRPr sz="4800"/>
            </a:lvl1pPr>
            <a:lvl2pPr marL="1573865" indent="0">
              <a:buNone/>
              <a:defRPr sz="4100"/>
            </a:lvl2pPr>
            <a:lvl3pPr marL="3147731" indent="0">
              <a:buNone/>
              <a:defRPr sz="3400"/>
            </a:lvl3pPr>
            <a:lvl4pPr marL="4721596" indent="0">
              <a:buNone/>
              <a:defRPr sz="3100"/>
            </a:lvl4pPr>
            <a:lvl5pPr marL="6295461" indent="0">
              <a:buNone/>
              <a:defRPr sz="3100"/>
            </a:lvl5pPr>
            <a:lvl6pPr marL="7869326" indent="0">
              <a:buNone/>
              <a:defRPr sz="3100"/>
            </a:lvl6pPr>
            <a:lvl7pPr marL="9443192" indent="0">
              <a:buNone/>
              <a:defRPr sz="3100"/>
            </a:lvl7pPr>
            <a:lvl8pPr marL="11017057" indent="0">
              <a:buNone/>
              <a:defRPr sz="3100"/>
            </a:lvl8pPr>
            <a:lvl9pPr marL="12590922" indent="0">
              <a:buNone/>
              <a:defRPr sz="31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1134111" y="230710"/>
            <a:ext cx="20413980" cy="960173"/>
          </a:xfrm>
          <a:prstGeom prst="rect">
            <a:avLst/>
          </a:prstGeom>
        </p:spPr>
        <p:txBody>
          <a:bodyPr vert="horz" lIns="314773" tIns="157387" rIns="314773" bIns="157387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134111" y="1344244"/>
            <a:ext cx="20413980" cy="3802019"/>
          </a:xfrm>
          <a:prstGeom prst="rect">
            <a:avLst/>
          </a:prstGeom>
        </p:spPr>
        <p:txBody>
          <a:bodyPr vert="horz" lIns="314773" tIns="157387" rIns="314773" bIns="157387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1134112" y="5339629"/>
            <a:ext cx="5292513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l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FF547-57EE-4DB7-B3B4-1D0D4181B5E6}" type="datetimeFigureOut">
              <a:rPr lang="es-ES" smtClean="0"/>
              <a:pPr/>
              <a:t>15/11/2022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7749752" y="5339629"/>
            <a:ext cx="7182697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ct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16255578" y="5339629"/>
            <a:ext cx="5292513" cy="306722"/>
          </a:xfrm>
          <a:prstGeom prst="rect">
            <a:avLst/>
          </a:prstGeom>
        </p:spPr>
        <p:txBody>
          <a:bodyPr vert="horz" lIns="314773" tIns="157387" rIns="314773" bIns="157387" rtlCol="0" anchor="ctr"/>
          <a:lstStyle>
            <a:lvl1pPr algn="r">
              <a:defRPr sz="4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F73BC-9401-4EE1-905E-AE718264C94D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47731" rtl="0" eaLnBrk="1" latinLnBrk="0" hangingPunct="1">
        <a:spcBef>
          <a:spcPct val="0"/>
        </a:spcBef>
        <a:buNone/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80399" indent="-1180399" algn="l" defTabSz="3147731" rtl="0" eaLnBrk="1" latinLnBrk="0" hangingPunct="1">
        <a:spcBef>
          <a:spcPct val="20000"/>
        </a:spcBef>
        <a:buFont typeface="Arial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57531" indent="-983666" algn="l" defTabSz="3147731" rtl="0" eaLnBrk="1" latinLnBrk="0" hangingPunct="1">
        <a:spcBef>
          <a:spcPct val="20000"/>
        </a:spcBef>
        <a:buFont typeface="Arial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34663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8300" kern="1200">
          <a:solidFill>
            <a:schemeClr val="tx1"/>
          </a:solidFill>
          <a:latin typeface="+mn-lt"/>
          <a:ea typeface="+mn-ea"/>
          <a:cs typeface="+mn-cs"/>
        </a:defRPr>
      </a:lvl3pPr>
      <a:lvl4pPr marL="5508528" indent="-786933" algn="l" defTabSz="3147731" rtl="0" eaLnBrk="1" latinLnBrk="0" hangingPunct="1">
        <a:spcBef>
          <a:spcPct val="20000"/>
        </a:spcBef>
        <a:buFont typeface="Arial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82394" indent="-786933" algn="l" defTabSz="3147731" rtl="0" eaLnBrk="1" latinLnBrk="0" hangingPunct="1">
        <a:spcBef>
          <a:spcPct val="20000"/>
        </a:spcBef>
        <a:buFont typeface="Arial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56259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230124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803990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77855" indent="-786933" algn="l" defTabSz="3147731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73865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4773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2159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95461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69326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4319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1017057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90922" algn="l" defTabSz="3147731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1D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J:\Codigo\C++\Vircon32\PhysicalVersions\BasicPlatformer\Basic Platformer Logo trimmed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0000" y="360000"/>
            <a:ext cx="12538687" cy="5040000"/>
          </a:xfrm>
          <a:prstGeom prst="rect">
            <a:avLst/>
          </a:prstGeom>
          <a:noFill/>
        </p:spPr>
      </p:pic>
      <p:pic>
        <p:nvPicPr>
          <p:cNvPr id="1031" name="Picture 7" descr="J:\Codigo\C++\Vircon32\PhysicalVersions\BasicPlatformer\Basic Platformer Icon V2.png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>
            <a:off x="16561767" y="720818"/>
            <a:ext cx="4500000" cy="4500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Diapositiva 1</vt:lpstr>
    </vt:vector>
  </TitlesOfParts>
  <Company>http://www.centor.mx.gd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Centor</dc:creator>
  <cp:lastModifiedBy>Centor</cp:lastModifiedBy>
  <cp:revision>15</cp:revision>
  <dcterms:created xsi:type="dcterms:W3CDTF">2022-08-24T20:11:39Z</dcterms:created>
  <dcterms:modified xsi:type="dcterms:W3CDTF">2022-11-15T13:21:44Z</dcterms:modified>
</cp:coreProperties>
</file>