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0881975" cy="30783213"/>
  <p:notesSz cx="6858000" cy="9144000"/>
  <p:defaultTextStyle>
    <a:defPPr>
      <a:defRPr lang="es-ES"/>
    </a:defPPr>
    <a:lvl1pPr marL="0" algn="l" defTabSz="3147731" rtl="0" eaLnBrk="1" latinLnBrk="0" hangingPunct="1">
      <a:defRPr sz="6200" kern="1200">
        <a:solidFill>
          <a:schemeClr val="tx1"/>
        </a:solidFill>
        <a:latin typeface="+mn-lt"/>
        <a:ea typeface="+mn-ea"/>
        <a:cs typeface="+mn-cs"/>
      </a:defRPr>
    </a:lvl1pPr>
    <a:lvl2pPr marL="1573865" algn="l" defTabSz="3147731" rtl="0" eaLnBrk="1" latinLnBrk="0" hangingPunct="1">
      <a:defRPr sz="6200" kern="1200">
        <a:solidFill>
          <a:schemeClr val="tx1"/>
        </a:solidFill>
        <a:latin typeface="+mn-lt"/>
        <a:ea typeface="+mn-ea"/>
        <a:cs typeface="+mn-cs"/>
      </a:defRPr>
    </a:lvl2pPr>
    <a:lvl3pPr marL="3147731" algn="l" defTabSz="3147731" rtl="0" eaLnBrk="1" latinLnBrk="0" hangingPunct="1">
      <a:defRPr sz="6200" kern="1200">
        <a:solidFill>
          <a:schemeClr val="tx1"/>
        </a:solidFill>
        <a:latin typeface="+mn-lt"/>
        <a:ea typeface="+mn-ea"/>
        <a:cs typeface="+mn-cs"/>
      </a:defRPr>
    </a:lvl3pPr>
    <a:lvl4pPr marL="4721596" algn="l" defTabSz="3147731" rtl="0" eaLnBrk="1" latinLnBrk="0" hangingPunct="1">
      <a:defRPr sz="6200" kern="1200">
        <a:solidFill>
          <a:schemeClr val="tx1"/>
        </a:solidFill>
        <a:latin typeface="+mn-lt"/>
        <a:ea typeface="+mn-ea"/>
        <a:cs typeface="+mn-cs"/>
      </a:defRPr>
    </a:lvl4pPr>
    <a:lvl5pPr marL="6295461" algn="l" defTabSz="3147731" rtl="0" eaLnBrk="1" latinLnBrk="0" hangingPunct="1">
      <a:defRPr sz="6200" kern="1200">
        <a:solidFill>
          <a:schemeClr val="tx1"/>
        </a:solidFill>
        <a:latin typeface="+mn-lt"/>
        <a:ea typeface="+mn-ea"/>
        <a:cs typeface="+mn-cs"/>
      </a:defRPr>
    </a:lvl5pPr>
    <a:lvl6pPr marL="7869326" algn="l" defTabSz="3147731" rtl="0" eaLnBrk="1" latinLnBrk="0" hangingPunct="1">
      <a:defRPr sz="6200" kern="1200">
        <a:solidFill>
          <a:schemeClr val="tx1"/>
        </a:solidFill>
        <a:latin typeface="+mn-lt"/>
        <a:ea typeface="+mn-ea"/>
        <a:cs typeface="+mn-cs"/>
      </a:defRPr>
    </a:lvl6pPr>
    <a:lvl7pPr marL="9443192" algn="l" defTabSz="3147731" rtl="0" eaLnBrk="1" latinLnBrk="0" hangingPunct="1">
      <a:defRPr sz="6200" kern="1200">
        <a:solidFill>
          <a:schemeClr val="tx1"/>
        </a:solidFill>
        <a:latin typeface="+mn-lt"/>
        <a:ea typeface="+mn-ea"/>
        <a:cs typeface="+mn-cs"/>
      </a:defRPr>
    </a:lvl7pPr>
    <a:lvl8pPr marL="11017057" algn="l" defTabSz="3147731" rtl="0" eaLnBrk="1" latinLnBrk="0" hangingPunct="1">
      <a:defRPr sz="6200" kern="1200">
        <a:solidFill>
          <a:schemeClr val="tx1"/>
        </a:solidFill>
        <a:latin typeface="+mn-lt"/>
        <a:ea typeface="+mn-ea"/>
        <a:cs typeface="+mn-cs"/>
      </a:defRPr>
    </a:lvl8pPr>
    <a:lvl9pPr marL="12590922" algn="l" defTabSz="3147731"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FF"/>
    <a:srgbClr val="FF66FF"/>
    <a:srgbClr val="FF00FF"/>
    <a:srgbClr val="CC0099"/>
    <a:srgbClr val="FF99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4660"/>
  </p:normalViewPr>
  <p:slideViewPr>
    <p:cSldViewPr snapToObjects="1">
      <p:cViewPr varScale="1">
        <p:scale>
          <a:sx n="24" d="100"/>
          <a:sy n="24" d="100"/>
        </p:scale>
        <p:origin x="-3396" y="-96"/>
      </p:cViewPr>
      <p:guideLst>
        <p:guide orient="horz" pos="9696"/>
        <p:guide pos="657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566149" y="9562750"/>
            <a:ext cx="17749679" cy="659843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3132297" y="17443821"/>
            <a:ext cx="14617383" cy="7866821"/>
          </a:xfrm>
        </p:spPr>
        <p:txBody>
          <a:bodyPr/>
          <a:lstStyle>
            <a:lvl1pPr marL="0" indent="0" algn="ctr">
              <a:buNone/>
              <a:defRPr>
                <a:solidFill>
                  <a:schemeClr val="tx1">
                    <a:tint val="75000"/>
                  </a:schemeClr>
                </a:solidFill>
              </a:defRPr>
            </a:lvl1pPr>
            <a:lvl2pPr marL="1573865" indent="0" algn="ctr">
              <a:buNone/>
              <a:defRPr>
                <a:solidFill>
                  <a:schemeClr val="tx1">
                    <a:tint val="75000"/>
                  </a:schemeClr>
                </a:solidFill>
              </a:defRPr>
            </a:lvl2pPr>
            <a:lvl3pPr marL="3147731" indent="0" algn="ctr">
              <a:buNone/>
              <a:defRPr>
                <a:solidFill>
                  <a:schemeClr val="tx1">
                    <a:tint val="75000"/>
                  </a:schemeClr>
                </a:solidFill>
              </a:defRPr>
            </a:lvl3pPr>
            <a:lvl4pPr marL="4721596" indent="0" algn="ctr">
              <a:buNone/>
              <a:defRPr>
                <a:solidFill>
                  <a:schemeClr val="tx1">
                    <a:tint val="75000"/>
                  </a:schemeClr>
                </a:solidFill>
              </a:defRPr>
            </a:lvl4pPr>
            <a:lvl5pPr marL="6295461" indent="0" algn="ctr">
              <a:buNone/>
              <a:defRPr>
                <a:solidFill>
                  <a:schemeClr val="tx1">
                    <a:tint val="75000"/>
                  </a:schemeClr>
                </a:solidFill>
              </a:defRPr>
            </a:lvl5pPr>
            <a:lvl6pPr marL="7869326" indent="0" algn="ctr">
              <a:buNone/>
              <a:defRPr>
                <a:solidFill>
                  <a:schemeClr val="tx1">
                    <a:tint val="75000"/>
                  </a:schemeClr>
                </a:solidFill>
              </a:defRPr>
            </a:lvl6pPr>
            <a:lvl7pPr marL="9443192" indent="0" algn="ctr">
              <a:buNone/>
              <a:defRPr>
                <a:solidFill>
                  <a:schemeClr val="tx1">
                    <a:tint val="75000"/>
                  </a:schemeClr>
                </a:solidFill>
              </a:defRPr>
            </a:lvl7pPr>
            <a:lvl8pPr marL="11017057" indent="0" algn="ctr">
              <a:buNone/>
              <a:defRPr>
                <a:solidFill>
                  <a:schemeClr val="tx1">
                    <a:tint val="75000"/>
                  </a:schemeClr>
                </a:solidFill>
              </a:defRPr>
            </a:lvl8pPr>
            <a:lvl9pPr marL="12590922"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53651450" y="4075928"/>
            <a:ext cx="16647575" cy="868699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701478" y="4075928"/>
            <a:ext cx="49601941" cy="868699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649532" y="19781067"/>
            <a:ext cx="17749679" cy="6113888"/>
          </a:xfrm>
        </p:spPr>
        <p:txBody>
          <a:bodyPr anchor="t"/>
          <a:lstStyle>
            <a:lvl1pPr algn="l">
              <a:defRPr sz="138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649532" y="13047242"/>
            <a:ext cx="17749679" cy="6733826"/>
          </a:xfrm>
        </p:spPr>
        <p:txBody>
          <a:bodyPr anchor="b"/>
          <a:lstStyle>
            <a:lvl1pPr marL="0" indent="0">
              <a:buNone/>
              <a:defRPr sz="6900">
                <a:solidFill>
                  <a:schemeClr val="tx1">
                    <a:tint val="75000"/>
                  </a:schemeClr>
                </a:solidFill>
              </a:defRPr>
            </a:lvl1pPr>
            <a:lvl2pPr marL="1573865" indent="0">
              <a:buNone/>
              <a:defRPr sz="6200">
                <a:solidFill>
                  <a:schemeClr val="tx1">
                    <a:tint val="75000"/>
                  </a:schemeClr>
                </a:solidFill>
              </a:defRPr>
            </a:lvl2pPr>
            <a:lvl3pPr marL="3147731" indent="0">
              <a:buNone/>
              <a:defRPr sz="5500">
                <a:solidFill>
                  <a:schemeClr val="tx1">
                    <a:tint val="75000"/>
                  </a:schemeClr>
                </a:solidFill>
              </a:defRPr>
            </a:lvl3pPr>
            <a:lvl4pPr marL="4721596" indent="0">
              <a:buNone/>
              <a:defRPr sz="4800">
                <a:solidFill>
                  <a:schemeClr val="tx1">
                    <a:tint val="75000"/>
                  </a:schemeClr>
                </a:solidFill>
              </a:defRPr>
            </a:lvl4pPr>
            <a:lvl5pPr marL="6295461" indent="0">
              <a:buNone/>
              <a:defRPr sz="4800">
                <a:solidFill>
                  <a:schemeClr val="tx1">
                    <a:tint val="75000"/>
                  </a:schemeClr>
                </a:solidFill>
              </a:defRPr>
            </a:lvl5pPr>
            <a:lvl6pPr marL="7869326" indent="0">
              <a:buNone/>
              <a:defRPr sz="4800">
                <a:solidFill>
                  <a:schemeClr val="tx1">
                    <a:tint val="75000"/>
                  </a:schemeClr>
                </a:solidFill>
              </a:defRPr>
            </a:lvl6pPr>
            <a:lvl7pPr marL="9443192" indent="0">
              <a:buNone/>
              <a:defRPr sz="4800">
                <a:solidFill>
                  <a:schemeClr val="tx1">
                    <a:tint val="75000"/>
                  </a:schemeClr>
                </a:solidFill>
              </a:defRPr>
            </a:lvl7pPr>
            <a:lvl8pPr marL="11017057" indent="0">
              <a:buNone/>
              <a:defRPr sz="4800">
                <a:solidFill>
                  <a:schemeClr val="tx1">
                    <a:tint val="75000"/>
                  </a:schemeClr>
                </a:solidFill>
              </a:defRPr>
            </a:lvl8pPr>
            <a:lvl9pPr marL="12590922" indent="0">
              <a:buNone/>
              <a:defRPr sz="4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701477" y="23757231"/>
            <a:ext cx="33124757" cy="67188639"/>
          </a:xfrm>
        </p:spPr>
        <p:txBody>
          <a:bodyPr/>
          <a:lstStyle>
            <a:lvl1pPr>
              <a:defRPr sz="9600"/>
            </a:lvl1pPr>
            <a:lvl2pPr>
              <a:defRPr sz="8300"/>
            </a:lvl2pPr>
            <a:lvl3pPr>
              <a:defRPr sz="6900"/>
            </a:lvl3pPr>
            <a:lvl4pPr>
              <a:defRPr sz="6200"/>
            </a:lvl4pPr>
            <a:lvl5pPr>
              <a:defRPr sz="6200"/>
            </a:lvl5pPr>
            <a:lvl6pPr>
              <a:defRPr sz="6200"/>
            </a:lvl6pPr>
            <a:lvl7pPr>
              <a:defRPr sz="6200"/>
            </a:lvl7pPr>
            <a:lvl8pPr>
              <a:defRPr sz="6200"/>
            </a:lvl8pPr>
            <a:lvl9pPr>
              <a:defRPr sz="6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37174266" y="23757231"/>
            <a:ext cx="33124759" cy="67188639"/>
          </a:xfrm>
        </p:spPr>
        <p:txBody>
          <a:bodyPr/>
          <a:lstStyle>
            <a:lvl1pPr>
              <a:defRPr sz="9600"/>
            </a:lvl1pPr>
            <a:lvl2pPr>
              <a:defRPr sz="8300"/>
            </a:lvl2pPr>
            <a:lvl3pPr>
              <a:defRPr sz="6900"/>
            </a:lvl3pPr>
            <a:lvl4pPr>
              <a:defRPr sz="6200"/>
            </a:lvl4pPr>
            <a:lvl5pPr>
              <a:defRPr sz="6200"/>
            </a:lvl5pPr>
            <a:lvl6pPr>
              <a:defRPr sz="6200"/>
            </a:lvl6pPr>
            <a:lvl7pPr>
              <a:defRPr sz="6200"/>
            </a:lvl7pPr>
            <a:lvl8pPr>
              <a:defRPr sz="6200"/>
            </a:lvl8pPr>
            <a:lvl9pPr>
              <a:defRPr sz="6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044099" y="1232757"/>
            <a:ext cx="18793778" cy="5130536"/>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44099" y="6890596"/>
            <a:ext cx="9226499" cy="2871673"/>
          </a:xfrm>
        </p:spPr>
        <p:txBody>
          <a:bodyPr anchor="b"/>
          <a:lstStyle>
            <a:lvl1pPr marL="0" indent="0">
              <a:buNone/>
              <a:defRPr sz="8300" b="1"/>
            </a:lvl1pPr>
            <a:lvl2pPr marL="1573865" indent="0">
              <a:buNone/>
              <a:defRPr sz="6900" b="1"/>
            </a:lvl2pPr>
            <a:lvl3pPr marL="3147731" indent="0">
              <a:buNone/>
              <a:defRPr sz="6200" b="1"/>
            </a:lvl3pPr>
            <a:lvl4pPr marL="4721596" indent="0">
              <a:buNone/>
              <a:defRPr sz="5500" b="1"/>
            </a:lvl4pPr>
            <a:lvl5pPr marL="6295461" indent="0">
              <a:buNone/>
              <a:defRPr sz="5500" b="1"/>
            </a:lvl5pPr>
            <a:lvl6pPr marL="7869326" indent="0">
              <a:buNone/>
              <a:defRPr sz="5500" b="1"/>
            </a:lvl6pPr>
            <a:lvl7pPr marL="9443192" indent="0">
              <a:buNone/>
              <a:defRPr sz="5500" b="1"/>
            </a:lvl7pPr>
            <a:lvl8pPr marL="11017057" indent="0">
              <a:buNone/>
              <a:defRPr sz="5500" b="1"/>
            </a:lvl8pPr>
            <a:lvl9pPr marL="12590922" indent="0">
              <a:buNone/>
              <a:defRPr sz="55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044099" y="9762270"/>
            <a:ext cx="9226499" cy="17735978"/>
          </a:xfrm>
        </p:spPr>
        <p:txBody>
          <a:bodyPr/>
          <a:lstStyle>
            <a:lvl1pPr>
              <a:defRPr sz="83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10607754" y="6890596"/>
            <a:ext cx="9230123" cy="2871673"/>
          </a:xfrm>
        </p:spPr>
        <p:txBody>
          <a:bodyPr anchor="b"/>
          <a:lstStyle>
            <a:lvl1pPr marL="0" indent="0">
              <a:buNone/>
              <a:defRPr sz="8300" b="1"/>
            </a:lvl1pPr>
            <a:lvl2pPr marL="1573865" indent="0">
              <a:buNone/>
              <a:defRPr sz="6900" b="1"/>
            </a:lvl2pPr>
            <a:lvl3pPr marL="3147731" indent="0">
              <a:buNone/>
              <a:defRPr sz="6200" b="1"/>
            </a:lvl3pPr>
            <a:lvl4pPr marL="4721596" indent="0">
              <a:buNone/>
              <a:defRPr sz="5500" b="1"/>
            </a:lvl4pPr>
            <a:lvl5pPr marL="6295461" indent="0">
              <a:buNone/>
              <a:defRPr sz="5500" b="1"/>
            </a:lvl5pPr>
            <a:lvl6pPr marL="7869326" indent="0">
              <a:buNone/>
              <a:defRPr sz="5500" b="1"/>
            </a:lvl6pPr>
            <a:lvl7pPr marL="9443192" indent="0">
              <a:buNone/>
              <a:defRPr sz="5500" b="1"/>
            </a:lvl7pPr>
            <a:lvl8pPr marL="11017057" indent="0">
              <a:buNone/>
              <a:defRPr sz="5500" b="1"/>
            </a:lvl8pPr>
            <a:lvl9pPr marL="12590922" indent="0">
              <a:buNone/>
              <a:defRPr sz="55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0607754" y="9762270"/>
            <a:ext cx="9230123" cy="17735978"/>
          </a:xfrm>
        </p:spPr>
        <p:txBody>
          <a:bodyPr/>
          <a:lstStyle>
            <a:lvl1pPr>
              <a:defRPr sz="83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44100" y="1225628"/>
            <a:ext cx="6870026" cy="5216045"/>
          </a:xfrm>
        </p:spPr>
        <p:txBody>
          <a:bodyPr anchor="b"/>
          <a:lstStyle>
            <a:lvl1pPr algn="l">
              <a:defRPr sz="69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8164272" y="1225631"/>
            <a:ext cx="11673604" cy="26272619"/>
          </a:xfrm>
        </p:spPr>
        <p:txBody>
          <a:bodyPr/>
          <a:lstStyle>
            <a:lvl1pPr>
              <a:defRPr sz="11000"/>
            </a:lvl1pPr>
            <a:lvl2pPr>
              <a:defRPr sz="9600"/>
            </a:lvl2pPr>
            <a:lvl3pPr>
              <a:defRPr sz="8300"/>
            </a:lvl3pPr>
            <a:lvl4pPr>
              <a:defRPr sz="6900"/>
            </a:lvl4pPr>
            <a:lvl5pPr>
              <a:defRPr sz="6900"/>
            </a:lvl5pPr>
            <a:lvl6pPr>
              <a:defRPr sz="6900"/>
            </a:lvl6pPr>
            <a:lvl7pPr>
              <a:defRPr sz="6900"/>
            </a:lvl7pPr>
            <a:lvl8pPr>
              <a:defRPr sz="6900"/>
            </a:lvl8pPr>
            <a:lvl9pPr>
              <a:defRPr sz="6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1044100" y="6441675"/>
            <a:ext cx="6870026" cy="21056576"/>
          </a:xfrm>
        </p:spPr>
        <p:txBody>
          <a:bodyPr/>
          <a:lstStyle>
            <a:lvl1pPr marL="0" indent="0">
              <a:buNone/>
              <a:defRPr sz="4800"/>
            </a:lvl1pPr>
            <a:lvl2pPr marL="1573865" indent="0">
              <a:buNone/>
              <a:defRPr sz="4100"/>
            </a:lvl2pPr>
            <a:lvl3pPr marL="3147731" indent="0">
              <a:buNone/>
              <a:defRPr sz="3400"/>
            </a:lvl3pPr>
            <a:lvl4pPr marL="4721596" indent="0">
              <a:buNone/>
              <a:defRPr sz="3100"/>
            </a:lvl4pPr>
            <a:lvl5pPr marL="6295461" indent="0">
              <a:buNone/>
              <a:defRPr sz="3100"/>
            </a:lvl5pPr>
            <a:lvl6pPr marL="7869326" indent="0">
              <a:buNone/>
              <a:defRPr sz="3100"/>
            </a:lvl6pPr>
            <a:lvl7pPr marL="9443192" indent="0">
              <a:buNone/>
              <a:defRPr sz="3100"/>
            </a:lvl7pPr>
            <a:lvl8pPr marL="11017057" indent="0">
              <a:buNone/>
              <a:defRPr sz="3100"/>
            </a:lvl8pPr>
            <a:lvl9pPr marL="12590922" indent="0">
              <a:buNone/>
              <a:defRPr sz="3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093014" y="21548250"/>
            <a:ext cx="12529185" cy="2543892"/>
          </a:xfrm>
        </p:spPr>
        <p:txBody>
          <a:bodyPr anchor="b"/>
          <a:lstStyle>
            <a:lvl1pPr algn="l">
              <a:defRPr sz="69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4093014" y="2750538"/>
            <a:ext cx="12529185" cy="18469928"/>
          </a:xfrm>
        </p:spPr>
        <p:txBody>
          <a:bodyPr/>
          <a:lstStyle>
            <a:lvl1pPr marL="0" indent="0">
              <a:buNone/>
              <a:defRPr sz="11000"/>
            </a:lvl1pPr>
            <a:lvl2pPr marL="1573865" indent="0">
              <a:buNone/>
              <a:defRPr sz="9600"/>
            </a:lvl2pPr>
            <a:lvl3pPr marL="3147731" indent="0">
              <a:buNone/>
              <a:defRPr sz="8300"/>
            </a:lvl3pPr>
            <a:lvl4pPr marL="4721596" indent="0">
              <a:buNone/>
              <a:defRPr sz="6900"/>
            </a:lvl4pPr>
            <a:lvl5pPr marL="6295461" indent="0">
              <a:buNone/>
              <a:defRPr sz="6900"/>
            </a:lvl5pPr>
            <a:lvl6pPr marL="7869326" indent="0">
              <a:buNone/>
              <a:defRPr sz="6900"/>
            </a:lvl6pPr>
            <a:lvl7pPr marL="9443192" indent="0">
              <a:buNone/>
              <a:defRPr sz="6900"/>
            </a:lvl7pPr>
            <a:lvl8pPr marL="11017057" indent="0">
              <a:buNone/>
              <a:defRPr sz="6900"/>
            </a:lvl8pPr>
            <a:lvl9pPr marL="12590922" indent="0">
              <a:buNone/>
              <a:defRPr sz="6900"/>
            </a:lvl9pPr>
          </a:lstStyle>
          <a:p>
            <a:endParaRPr lang="es-ES"/>
          </a:p>
        </p:txBody>
      </p:sp>
      <p:sp>
        <p:nvSpPr>
          <p:cNvPr id="4" name="3 Marcador de texto"/>
          <p:cNvSpPr>
            <a:spLocks noGrp="1"/>
          </p:cNvSpPr>
          <p:nvPr>
            <p:ph type="body" sz="half" idx="2"/>
          </p:nvPr>
        </p:nvSpPr>
        <p:spPr>
          <a:xfrm>
            <a:off x="4093014" y="24092142"/>
            <a:ext cx="12529185" cy="3612750"/>
          </a:xfrm>
        </p:spPr>
        <p:txBody>
          <a:bodyPr/>
          <a:lstStyle>
            <a:lvl1pPr marL="0" indent="0">
              <a:buNone/>
              <a:defRPr sz="4800"/>
            </a:lvl1pPr>
            <a:lvl2pPr marL="1573865" indent="0">
              <a:buNone/>
              <a:defRPr sz="4100"/>
            </a:lvl2pPr>
            <a:lvl3pPr marL="3147731" indent="0">
              <a:buNone/>
              <a:defRPr sz="3400"/>
            </a:lvl3pPr>
            <a:lvl4pPr marL="4721596" indent="0">
              <a:buNone/>
              <a:defRPr sz="3100"/>
            </a:lvl4pPr>
            <a:lvl5pPr marL="6295461" indent="0">
              <a:buNone/>
              <a:defRPr sz="3100"/>
            </a:lvl5pPr>
            <a:lvl6pPr marL="7869326" indent="0">
              <a:buNone/>
              <a:defRPr sz="3100"/>
            </a:lvl6pPr>
            <a:lvl7pPr marL="9443192" indent="0">
              <a:buNone/>
              <a:defRPr sz="3100"/>
            </a:lvl7pPr>
            <a:lvl8pPr marL="11017057" indent="0">
              <a:buNone/>
              <a:defRPr sz="3100"/>
            </a:lvl8pPr>
            <a:lvl9pPr marL="12590922" indent="0">
              <a:buNone/>
              <a:defRPr sz="3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044099" y="1232757"/>
            <a:ext cx="18793778" cy="5130536"/>
          </a:xfrm>
          <a:prstGeom prst="rect">
            <a:avLst/>
          </a:prstGeom>
        </p:spPr>
        <p:txBody>
          <a:bodyPr vert="horz" lIns="314773" tIns="157387" rIns="314773" bIns="157387"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44099" y="7182752"/>
            <a:ext cx="18793778" cy="20315498"/>
          </a:xfrm>
          <a:prstGeom prst="rect">
            <a:avLst/>
          </a:prstGeom>
        </p:spPr>
        <p:txBody>
          <a:bodyPr vert="horz" lIns="314773" tIns="157387" rIns="314773" bIns="15738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1044099" y="28531481"/>
            <a:ext cx="4872461" cy="1638921"/>
          </a:xfrm>
          <a:prstGeom prst="rect">
            <a:avLst/>
          </a:prstGeom>
        </p:spPr>
        <p:txBody>
          <a:bodyPr vert="horz" lIns="314773" tIns="157387" rIns="314773" bIns="157387" rtlCol="0" anchor="ctr"/>
          <a:lstStyle>
            <a:lvl1pPr algn="l">
              <a:defRPr sz="4100">
                <a:solidFill>
                  <a:schemeClr val="tx1">
                    <a:tint val="75000"/>
                  </a:schemeClr>
                </a:solidFill>
              </a:defRPr>
            </a:lvl1p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3"/>
          </p:nvPr>
        </p:nvSpPr>
        <p:spPr>
          <a:xfrm>
            <a:off x="7134675" y="28531481"/>
            <a:ext cx="6612626" cy="1638921"/>
          </a:xfrm>
          <a:prstGeom prst="rect">
            <a:avLst/>
          </a:prstGeom>
        </p:spPr>
        <p:txBody>
          <a:bodyPr vert="horz" lIns="314773" tIns="157387" rIns="314773" bIns="157387" rtlCol="0" anchor="ctr"/>
          <a:lstStyle>
            <a:lvl1pPr algn="ctr">
              <a:defRPr sz="41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14965416" y="28531481"/>
            <a:ext cx="4872461" cy="1638921"/>
          </a:xfrm>
          <a:prstGeom prst="rect">
            <a:avLst/>
          </a:prstGeom>
        </p:spPr>
        <p:txBody>
          <a:bodyPr vert="horz" lIns="314773" tIns="157387" rIns="314773" bIns="157387" rtlCol="0" anchor="ctr"/>
          <a:lstStyle>
            <a:lvl1pPr algn="r">
              <a:defRPr sz="4100">
                <a:solidFill>
                  <a:schemeClr val="tx1">
                    <a:tint val="75000"/>
                  </a:schemeClr>
                </a:solidFill>
              </a:defRPr>
            </a:lvl1pPr>
          </a:lstStyle>
          <a:p>
            <a:fld id="{D60F73BC-9401-4EE1-905E-AE718264C94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47731" rtl="0" eaLnBrk="1" latinLnBrk="0" hangingPunct="1">
        <a:spcBef>
          <a:spcPct val="0"/>
        </a:spcBef>
        <a:buNone/>
        <a:defRPr sz="15100" kern="1200">
          <a:solidFill>
            <a:schemeClr val="tx1"/>
          </a:solidFill>
          <a:latin typeface="+mj-lt"/>
          <a:ea typeface="+mj-ea"/>
          <a:cs typeface="+mj-cs"/>
        </a:defRPr>
      </a:lvl1pPr>
    </p:titleStyle>
    <p:bodyStyle>
      <a:lvl1pPr marL="1180399" indent="-1180399" algn="l" defTabSz="3147731"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57531" indent="-983666" algn="l" defTabSz="3147731"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34663" indent="-786933" algn="l" defTabSz="3147731"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508528"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82394"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56259"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230124"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803990"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77855"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s-ES"/>
      </a:defPPr>
      <a:lvl1pPr marL="0" algn="l" defTabSz="3147731" rtl="0" eaLnBrk="1" latinLnBrk="0" hangingPunct="1">
        <a:defRPr sz="6200" kern="1200">
          <a:solidFill>
            <a:schemeClr val="tx1"/>
          </a:solidFill>
          <a:latin typeface="+mn-lt"/>
          <a:ea typeface="+mn-ea"/>
          <a:cs typeface="+mn-cs"/>
        </a:defRPr>
      </a:lvl1pPr>
      <a:lvl2pPr marL="1573865" algn="l" defTabSz="3147731" rtl="0" eaLnBrk="1" latinLnBrk="0" hangingPunct="1">
        <a:defRPr sz="6200" kern="1200">
          <a:solidFill>
            <a:schemeClr val="tx1"/>
          </a:solidFill>
          <a:latin typeface="+mn-lt"/>
          <a:ea typeface="+mn-ea"/>
          <a:cs typeface="+mn-cs"/>
        </a:defRPr>
      </a:lvl2pPr>
      <a:lvl3pPr marL="3147731" algn="l" defTabSz="3147731" rtl="0" eaLnBrk="1" latinLnBrk="0" hangingPunct="1">
        <a:defRPr sz="6200" kern="1200">
          <a:solidFill>
            <a:schemeClr val="tx1"/>
          </a:solidFill>
          <a:latin typeface="+mn-lt"/>
          <a:ea typeface="+mn-ea"/>
          <a:cs typeface="+mn-cs"/>
        </a:defRPr>
      </a:lvl3pPr>
      <a:lvl4pPr marL="4721596" algn="l" defTabSz="3147731" rtl="0" eaLnBrk="1" latinLnBrk="0" hangingPunct="1">
        <a:defRPr sz="6200" kern="1200">
          <a:solidFill>
            <a:schemeClr val="tx1"/>
          </a:solidFill>
          <a:latin typeface="+mn-lt"/>
          <a:ea typeface="+mn-ea"/>
          <a:cs typeface="+mn-cs"/>
        </a:defRPr>
      </a:lvl4pPr>
      <a:lvl5pPr marL="6295461" algn="l" defTabSz="3147731" rtl="0" eaLnBrk="1" latinLnBrk="0" hangingPunct="1">
        <a:defRPr sz="6200" kern="1200">
          <a:solidFill>
            <a:schemeClr val="tx1"/>
          </a:solidFill>
          <a:latin typeface="+mn-lt"/>
          <a:ea typeface="+mn-ea"/>
          <a:cs typeface="+mn-cs"/>
        </a:defRPr>
      </a:lvl5pPr>
      <a:lvl6pPr marL="7869326" algn="l" defTabSz="3147731" rtl="0" eaLnBrk="1" latinLnBrk="0" hangingPunct="1">
        <a:defRPr sz="6200" kern="1200">
          <a:solidFill>
            <a:schemeClr val="tx1"/>
          </a:solidFill>
          <a:latin typeface="+mn-lt"/>
          <a:ea typeface="+mn-ea"/>
          <a:cs typeface="+mn-cs"/>
        </a:defRPr>
      </a:lvl6pPr>
      <a:lvl7pPr marL="9443192" algn="l" defTabSz="3147731" rtl="0" eaLnBrk="1" latinLnBrk="0" hangingPunct="1">
        <a:defRPr sz="6200" kern="1200">
          <a:solidFill>
            <a:schemeClr val="tx1"/>
          </a:solidFill>
          <a:latin typeface="+mn-lt"/>
          <a:ea typeface="+mn-ea"/>
          <a:cs typeface="+mn-cs"/>
        </a:defRPr>
      </a:lvl7pPr>
      <a:lvl8pPr marL="11017057" algn="l" defTabSz="3147731" rtl="0" eaLnBrk="1" latinLnBrk="0" hangingPunct="1">
        <a:defRPr sz="6200" kern="1200">
          <a:solidFill>
            <a:schemeClr val="tx1"/>
          </a:solidFill>
          <a:latin typeface="+mn-lt"/>
          <a:ea typeface="+mn-ea"/>
          <a:cs typeface="+mn-cs"/>
        </a:defRPr>
      </a:lvl8pPr>
      <a:lvl9pPr marL="12590922" algn="l" defTabSz="3147731"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D6FF"/>
        </a:solidFill>
        <a:effectLst/>
      </p:bgPr>
    </p:bg>
    <p:spTree>
      <p:nvGrpSpPr>
        <p:cNvPr id="1" name=""/>
        <p:cNvGrpSpPr/>
        <p:nvPr/>
      </p:nvGrpSpPr>
      <p:grpSpPr>
        <a:xfrm>
          <a:off x="0" y="0"/>
          <a:ext cx="0" cy="0"/>
          <a:chOff x="0" y="0"/>
          <a:chExt cx="0" cy="0"/>
        </a:xfrm>
      </p:grpSpPr>
      <p:sp>
        <p:nvSpPr>
          <p:cNvPr id="22" name="21 Rectángulo"/>
          <p:cNvSpPr/>
          <p:nvPr/>
        </p:nvSpPr>
        <p:spPr>
          <a:xfrm>
            <a:off x="1979908" y="0"/>
            <a:ext cx="11700000" cy="307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18 Imagen" descr="Basic Platformer Cover w logo.png"/>
          <p:cNvPicPr>
            <a:picLocks/>
          </p:cNvPicPr>
          <p:nvPr/>
        </p:nvPicPr>
        <p:blipFill>
          <a:blip r:embed="rId2" cstate="print"/>
          <a:stretch>
            <a:fillRect/>
          </a:stretch>
        </p:blipFill>
        <p:spPr>
          <a:xfrm>
            <a:off x="3422321" y="4022700"/>
            <a:ext cx="17460000" cy="12096000"/>
          </a:xfrm>
          <a:prstGeom prst="rect">
            <a:avLst/>
          </a:prstGeom>
          <a:ln>
            <a:noFill/>
          </a:ln>
        </p:spPr>
      </p:pic>
      <p:grpSp>
        <p:nvGrpSpPr>
          <p:cNvPr id="23" name="22 Grupo"/>
          <p:cNvGrpSpPr/>
          <p:nvPr/>
        </p:nvGrpSpPr>
        <p:grpSpPr>
          <a:xfrm>
            <a:off x="2893940" y="26262104"/>
            <a:ext cx="9887346" cy="3711365"/>
            <a:chOff x="2340254" y="18181974"/>
            <a:chExt cx="9887346" cy="3711365"/>
          </a:xfrm>
        </p:grpSpPr>
        <p:pic>
          <p:nvPicPr>
            <p:cNvPr id="24" name="23 Imagen" descr="Vircon32 logo V4.png"/>
            <p:cNvPicPr>
              <a:picLocks noChangeAspect="1"/>
            </p:cNvPicPr>
            <p:nvPr/>
          </p:nvPicPr>
          <p:blipFill>
            <a:blip r:embed="rId3" cstate="print"/>
            <a:stretch>
              <a:fillRect/>
            </a:stretch>
          </p:blipFill>
          <p:spPr>
            <a:xfrm>
              <a:off x="2340254" y="18181974"/>
              <a:ext cx="9887346" cy="2519174"/>
            </a:xfrm>
            <a:prstGeom prst="rect">
              <a:avLst/>
            </a:prstGeom>
          </p:spPr>
        </p:pic>
        <p:sp>
          <p:nvSpPr>
            <p:cNvPr id="25" name="24 CuadroTexto"/>
            <p:cNvSpPr txBox="1"/>
            <p:nvPr/>
          </p:nvSpPr>
          <p:spPr>
            <a:xfrm>
              <a:off x="2340254" y="21062342"/>
              <a:ext cx="9721242" cy="830997"/>
            </a:xfrm>
            <a:prstGeom prst="rect">
              <a:avLst/>
            </a:prstGeom>
            <a:noFill/>
          </p:spPr>
          <p:txBody>
            <a:bodyPr wrap="square" rtlCol="0">
              <a:spAutoFit/>
            </a:bodyPr>
            <a:lstStyle/>
            <a:p>
              <a:pPr algn="ctr"/>
              <a:r>
                <a:rPr lang="es-ES" sz="4800" b="1" smtClean="0">
                  <a:solidFill>
                    <a:schemeClr val="bg1"/>
                  </a:solidFill>
                  <a:latin typeface="AIGDT" pitchFamily="2" charset="2"/>
                </a:rPr>
                <a:t>32-BIT VIRTUAL CONSOLE</a:t>
              </a:r>
              <a:endParaRPr lang="es-ES" sz="4800" b="1">
                <a:solidFill>
                  <a:schemeClr val="bg1"/>
                </a:solidFill>
                <a:latin typeface="AIGDT" pitchFamily="2" charset="2"/>
              </a:endParaRPr>
            </a:p>
          </p:txBody>
        </p:sp>
      </p:grpSp>
      <p:pic>
        <p:nvPicPr>
          <p:cNvPr id="26" name="25 Imagen" descr="LogoCarraV3.emf"/>
          <p:cNvPicPr>
            <a:picLocks noChangeAspect="1"/>
          </p:cNvPicPr>
          <p:nvPr/>
        </p:nvPicPr>
        <p:blipFill>
          <a:blip r:embed="rId4" cstate="print"/>
          <a:stretch>
            <a:fillRect/>
          </a:stretch>
        </p:blipFill>
        <p:spPr>
          <a:xfrm>
            <a:off x="2340255" y="-6557851"/>
            <a:ext cx="11701192" cy="16548767"/>
          </a:xfrm>
          <a:prstGeom prst="rect">
            <a:avLst/>
          </a:prstGeom>
        </p:spPr>
      </p:pic>
      <p:sp>
        <p:nvSpPr>
          <p:cNvPr id="27" name="26 CuadroTexto"/>
          <p:cNvSpPr txBox="1"/>
          <p:nvPr/>
        </p:nvSpPr>
        <p:spPr>
          <a:xfrm>
            <a:off x="14041446" y="0"/>
            <a:ext cx="6480829" cy="1169789"/>
          </a:xfrm>
          <a:prstGeom prst="rect">
            <a:avLst/>
          </a:prstGeom>
          <a:noFill/>
        </p:spPr>
        <p:txBody>
          <a:bodyPr wrap="square" rtlCol="0" anchor="ctr">
            <a:normAutofit/>
          </a:bodyPr>
          <a:lstStyle/>
          <a:p>
            <a:pPr algn="r"/>
            <a:r>
              <a:rPr lang="es-ES" sz="3600" smtClean="0">
                <a:latin typeface="Artifakt Element" pitchFamily="34" charset="0"/>
                <a:ea typeface="Artifakt Element" pitchFamily="34" charset="0"/>
              </a:rPr>
              <a:t>BASIC  PLATFORMER</a:t>
            </a:r>
            <a:endParaRPr lang="es-ES" sz="3600">
              <a:latin typeface="Artifakt Element" pitchFamily="34" charset="0"/>
              <a:ea typeface="Artifakt Element" pitchFamily="34" charset="0"/>
            </a:endParaRPr>
          </a:p>
        </p:txBody>
      </p:sp>
      <p:sp>
        <p:nvSpPr>
          <p:cNvPr id="28" name="27 CuadroTexto"/>
          <p:cNvSpPr txBox="1"/>
          <p:nvPr/>
        </p:nvSpPr>
        <p:spPr>
          <a:xfrm>
            <a:off x="3420090" y="17107066"/>
            <a:ext cx="9901266" cy="984885"/>
          </a:xfrm>
          <a:prstGeom prst="rect">
            <a:avLst/>
          </a:prstGeom>
          <a:noFill/>
        </p:spPr>
        <p:txBody>
          <a:bodyPr wrap="square" rtlCol="0">
            <a:spAutoFit/>
          </a:bodyPr>
          <a:lstStyle/>
          <a:p>
            <a:pPr algn="ctr"/>
            <a:r>
              <a:rPr lang="es-ES" sz="5800" b="1" smtClean="0">
                <a:solidFill>
                  <a:schemeClr val="bg1"/>
                </a:solidFill>
                <a:latin typeface="Arial" pitchFamily="34" charset="0"/>
                <a:cs typeface="Arial" pitchFamily="34" charset="0"/>
              </a:rPr>
              <a:t>INSTRUCTION  MANUAL</a:t>
            </a:r>
            <a:endParaRPr lang="es-ES" sz="5800" b="1">
              <a:solidFill>
                <a:schemeClr val="bg1"/>
              </a:solidFill>
              <a:latin typeface="Arial" pitchFamily="34" charset="0"/>
              <a:cs typeface="Arial" pitchFamily="34" charset="0"/>
            </a:endParaRPr>
          </a:p>
        </p:txBody>
      </p:sp>
      <p:sp>
        <p:nvSpPr>
          <p:cNvPr id="29" name="28 Triángulo isósceles"/>
          <p:cNvSpPr/>
          <p:nvPr/>
        </p:nvSpPr>
        <p:spPr>
          <a:xfrm rot="10800000">
            <a:off x="0" y="1"/>
            <a:ext cx="1584000" cy="1584000"/>
          </a:xfrm>
          <a:prstGeom prst="triangle">
            <a:avLst>
              <a:gd name="adj" fmla="val 100000"/>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8</a:t>
            </a:r>
            <a:endParaRPr lang="es-ES" b="1"/>
          </a:p>
        </p:txBody>
      </p:sp>
      <p:sp>
        <p:nvSpPr>
          <p:cNvPr id="34" name="33 Rectángulo"/>
          <p:cNvSpPr/>
          <p:nvPr/>
        </p:nvSpPr>
        <p:spPr>
          <a:xfrm>
            <a:off x="1800000"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More advanced strategies</a:t>
            </a:r>
            <a:endParaRPr lang="es-ES" sz="6000" b="1">
              <a:solidFill>
                <a:schemeClr val="tx1"/>
              </a:solidFill>
              <a:latin typeface="Bookman Old Style" pitchFamily="18" charset="0"/>
              <a:ea typeface="Arial Unicode MS" pitchFamily="34" charset="-128"/>
              <a:cs typeface="Arial" pitchFamily="34" charset="0"/>
            </a:endParaRPr>
          </a:p>
        </p:txBody>
      </p:sp>
      <p:cxnSp>
        <p:nvCxnSpPr>
          <p:cNvPr id="15" name="14 Conector recto"/>
          <p:cNvCxnSpPr/>
          <p:nvPr/>
        </p:nvCxnSpPr>
        <p:spPr>
          <a:xfrm>
            <a:off x="1800000" y="3150042"/>
            <a:ext cx="1692209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descr="J:\Codigo\C++\Vircon32\PhysicalVersions\BasicPlatformer\Manual images\Strategy routing.png"/>
          <p:cNvPicPr>
            <a:picLocks noChangeAspect="1" noChangeArrowheads="1"/>
          </p:cNvPicPr>
          <p:nvPr/>
        </p:nvPicPr>
        <p:blipFill>
          <a:blip r:embed="rId2" cstate="print"/>
          <a:srcRect/>
          <a:stretch>
            <a:fillRect/>
          </a:stretch>
        </p:blipFill>
        <p:spPr bwMode="auto">
          <a:xfrm>
            <a:off x="2379934" y="8303863"/>
            <a:ext cx="15802042" cy="8887973"/>
          </a:xfrm>
          <a:prstGeom prst="rect">
            <a:avLst/>
          </a:prstGeom>
          <a:noFill/>
        </p:spPr>
      </p:pic>
      <p:pic>
        <p:nvPicPr>
          <p:cNvPr id="2" name="Picture 4" descr="J:\Codigo\C++\Vircon32\PhysicalVersions\BasicPlatformer\Manual images\Strategy on-off blocks.png"/>
          <p:cNvPicPr>
            <a:picLocks noChangeAspect="1" noChangeArrowheads="1"/>
          </p:cNvPicPr>
          <p:nvPr/>
        </p:nvPicPr>
        <p:blipFill>
          <a:blip r:embed="rId3" cstate="print"/>
          <a:srcRect/>
          <a:stretch>
            <a:fillRect/>
          </a:stretch>
        </p:blipFill>
        <p:spPr bwMode="auto">
          <a:xfrm>
            <a:off x="10794489" y="21732508"/>
            <a:ext cx="7387487" cy="5540616"/>
          </a:xfrm>
          <a:prstGeom prst="rect">
            <a:avLst/>
          </a:prstGeom>
          <a:noFill/>
        </p:spPr>
      </p:pic>
      <p:pic>
        <p:nvPicPr>
          <p:cNvPr id="4" name="Picture 6" descr="J:\Codigo\C++\Vircon32\PhysicalVersions\BasicPlatformer\Manual images\Strategy morning star.png"/>
          <p:cNvPicPr>
            <a:picLocks noChangeAspect="1" noChangeArrowheads="1"/>
          </p:cNvPicPr>
          <p:nvPr/>
        </p:nvPicPr>
        <p:blipFill>
          <a:blip r:embed="rId4" cstate="print"/>
          <a:stretch>
            <a:fillRect/>
          </a:stretch>
        </p:blipFill>
        <p:spPr bwMode="auto">
          <a:xfrm>
            <a:off x="2339952" y="21733178"/>
            <a:ext cx="7380943" cy="5539275"/>
          </a:xfrm>
          <a:prstGeom prst="rect">
            <a:avLst/>
          </a:prstGeom>
          <a:noFill/>
        </p:spPr>
      </p:pic>
      <p:sp>
        <p:nvSpPr>
          <p:cNvPr id="19" name="18 Rectángulo"/>
          <p:cNvSpPr/>
          <p:nvPr/>
        </p:nvSpPr>
        <p:spPr>
          <a:xfrm>
            <a:off x="1799883" y="5310318"/>
            <a:ext cx="16922091" cy="2160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Most levels are non linear, and you can find different paths to clear the level. Some paths are faster, others easier… do not be afraid to experiment.</a:t>
            </a:r>
          </a:p>
        </p:txBody>
      </p:sp>
      <p:sp>
        <p:nvSpPr>
          <p:cNvPr id="20" name="19 Rectángulo"/>
          <p:cNvSpPr/>
          <p:nvPr/>
        </p:nvSpPr>
        <p:spPr>
          <a:xfrm>
            <a:off x="1799883" y="19532135"/>
            <a:ext cx="16922091" cy="1620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If you are clever, you can carefully observe some of the obstacles and find places where you are never in danger.</a:t>
            </a:r>
          </a:p>
        </p:txBody>
      </p:sp>
      <p:sp>
        <p:nvSpPr>
          <p:cNvPr id="24" name="23 Rectángulo"/>
          <p:cNvSpPr/>
          <p:nvPr/>
        </p:nvSpPr>
        <p:spPr>
          <a:xfrm>
            <a:off x="1799883" y="4050157"/>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5400" b="1" smtClean="0">
                <a:solidFill>
                  <a:schemeClr val="tx1"/>
                </a:solidFill>
                <a:latin typeface="Bookman Old Style" pitchFamily="18" charset="0"/>
                <a:ea typeface="Arial Unicode MS" pitchFamily="34" charset="-128"/>
                <a:cs typeface="Arial" pitchFamily="34" charset="0"/>
              </a:rPr>
              <a:t>Level routing</a:t>
            </a:r>
            <a:endParaRPr lang="es-ES" sz="5400" b="1">
              <a:solidFill>
                <a:schemeClr val="tx1"/>
              </a:solidFill>
              <a:latin typeface="Bookman Old Style" pitchFamily="18" charset="0"/>
              <a:ea typeface="Arial Unicode MS" pitchFamily="34" charset="-128"/>
              <a:cs typeface="Arial" pitchFamily="34" charset="0"/>
            </a:endParaRPr>
          </a:p>
        </p:txBody>
      </p:sp>
      <p:sp>
        <p:nvSpPr>
          <p:cNvPr id="25" name="24 Rectángulo"/>
          <p:cNvSpPr/>
          <p:nvPr/>
        </p:nvSpPr>
        <p:spPr>
          <a:xfrm>
            <a:off x="1799883" y="18271974"/>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5400" b="1" smtClean="0">
                <a:solidFill>
                  <a:schemeClr val="tx1"/>
                </a:solidFill>
                <a:latin typeface="Bookman Old Style" pitchFamily="18" charset="0"/>
                <a:ea typeface="Arial Unicode MS" pitchFamily="34" charset="-128"/>
                <a:cs typeface="Arial" pitchFamily="34" charset="0"/>
              </a:rPr>
              <a:t>Safe spots</a:t>
            </a:r>
            <a:endParaRPr lang="es-ES" sz="5400" b="1">
              <a:solidFill>
                <a:schemeClr val="tx1"/>
              </a:solidFill>
              <a:latin typeface="Bookman Old Style" pitchFamily="18" charset="0"/>
              <a:ea typeface="Arial Unicode MS" pitchFamily="34" charset="-128"/>
              <a:cs typeface="Arial" pitchFamily="34" charset="0"/>
            </a:endParaRPr>
          </a:p>
        </p:txBody>
      </p:sp>
      <p:cxnSp>
        <p:nvCxnSpPr>
          <p:cNvPr id="31" name="30 Conector recto de flecha"/>
          <p:cNvCxnSpPr/>
          <p:nvPr/>
        </p:nvCxnSpPr>
        <p:spPr>
          <a:xfrm>
            <a:off x="4500228" y="15571629"/>
            <a:ext cx="3240414" cy="0"/>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p:nvPr/>
        </p:nvCxnSpPr>
        <p:spPr>
          <a:xfrm flipH="1" flipV="1">
            <a:off x="13141332" y="8820766"/>
            <a:ext cx="1266706" cy="2700346"/>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flipH="1">
            <a:off x="5760389" y="8820766"/>
            <a:ext cx="3960509" cy="990127"/>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V="1">
            <a:off x="13141332" y="13231331"/>
            <a:ext cx="2700345" cy="2340298"/>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p:nvPr/>
        </p:nvCxnSpPr>
        <p:spPr>
          <a:xfrm>
            <a:off x="16201723" y="13231330"/>
            <a:ext cx="1633295" cy="0"/>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12061194" y="15571629"/>
            <a:ext cx="3780483" cy="0"/>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54 Conector recto de flecha"/>
          <p:cNvCxnSpPr/>
          <p:nvPr/>
        </p:nvCxnSpPr>
        <p:spPr>
          <a:xfrm flipH="1">
            <a:off x="4140182" y="12331215"/>
            <a:ext cx="4320552" cy="0"/>
          </a:xfrm>
          <a:prstGeom prst="straightConnector1">
            <a:avLst/>
          </a:prstGeom>
          <a:ln w="1270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a:off x="2880021" y="10170939"/>
            <a:ext cx="0" cy="2520322"/>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D6FF"/>
        </a:solidFill>
        <a:effectLst/>
      </p:bgPr>
    </p:bg>
    <p:spTree>
      <p:nvGrpSpPr>
        <p:cNvPr id="1" name=""/>
        <p:cNvGrpSpPr/>
        <p:nvPr/>
      </p:nvGrpSpPr>
      <p:grpSpPr>
        <a:xfrm>
          <a:off x="0" y="0"/>
          <a:ext cx="0" cy="0"/>
          <a:chOff x="0" y="0"/>
          <a:chExt cx="0" cy="0"/>
        </a:xfrm>
      </p:grpSpPr>
      <p:sp>
        <p:nvSpPr>
          <p:cNvPr id="29" name="28 Triángulo isósceles"/>
          <p:cNvSpPr/>
          <p:nvPr/>
        </p:nvSpPr>
        <p:spPr>
          <a:xfrm rot="10800000">
            <a:off x="19296000" y="1"/>
            <a:ext cx="1584000" cy="1584000"/>
          </a:xfrm>
          <a:prstGeom prst="triangle">
            <a:avLst>
              <a:gd name="adj" fmla="val 0"/>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Picture 6" descr="J:\Codigo\C++\Vircon32\PhysicalVersions\GamesCommon\Logos and images\Vircon32 Logo compact.png"/>
          <p:cNvPicPr>
            <a:picLocks noChangeAspect="1" noChangeArrowheads="1"/>
          </p:cNvPicPr>
          <p:nvPr/>
        </p:nvPicPr>
        <p:blipFill>
          <a:blip r:embed="rId2" cstate="print"/>
          <a:srcRect/>
          <a:stretch>
            <a:fillRect/>
          </a:stretch>
        </p:blipFill>
        <p:spPr bwMode="auto">
          <a:xfrm>
            <a:off x="15481999" y="24933193"/>
            <a:ext cx="2880000" cy="2880000"/>
          </a:xfrm>
          <a:prstGeom prst="rect">
            <a:avLst/>
          </a:prstGeom>
          <a:noFill/>
        </p:spPr>
      </p:pic>
      <p:grpSp>
        <p:nvGrpSpPr>
          <p:cNvPr id="2" name="44 Grupo"/>
          <p:cNvGrpSpPr/>
          <p:nvPr/>
        </p:nvGrpSpPr>
        <p:grpSpPr>
          <a:xfrm>
            <a:off x="1979906" y="25926447"/>
            <a:ext cx="4418013" cy="1973262"/>
            <a:chOff x="6821488" y="20315238"/>
            <a:chExt cx="4418013" cy="1973262"/>
          </a:xfrm>
        </p:grpSpPr>
        <p:sp>
          <p:nvSpPr>
            <p:cNvPr id="1029" name="Freeform 5"/>
            <p:cNvSpPr>
              <a:spLocks/>
            </p:cNvSpPr>
            <p:nvPr/>
          </p:nvSpPr>
          <p:spPr bwMode="auto">
            <a:xfrm>
              <a:off x="6821488" y="20508913"/>
              <a:ext cx="4411663" cy="1765300"/>
            </a:xfrm>
            <a:custGeom>
              <a:avLst/>
              <a:gdLst/>
              <a:ahLst/>
              <a:cxnLst>
                <a:cxn ang="0">
                  <a:pos x="920" y="0"/>
                </a:cxn>
                <a:cxn ang="0">
                  <a:pos x="2821" y="0"/>
                </a:cxn>
                <a:cxn ang="0">
                  <a:pos x="3741" y="748"/>
                </a:cxn>
                <a:cxn ang="0">
                  <a:pos x="2821" y="1497"/>
                </a:cxn>
                <a:cxn ang="0">
                  <a:pos x="920" y="1497"/>
                </a:cxn>
                <a:cxn ang="0">
                  <a:pos x="0" y="748"/>
                </a:cxn>
                <a:cxn ang="0">
                  <a:pos x="920" y="0"/>
                </a:cxn>
              </a:cxnLst>
              <a:rect l="0" t="0" r="r" b="b"/>
              <a:pathLst>
                <a:path w="3741" h="1497">
                  <a:moveTo>
                    <a:pt x="920" y="0"/>
                  </a:moveTo>
                  <a:lnTo>
                    <a:pt x="2821" y="0"/>
                  </a:lnTo>
                  <a:cubicBezTo>
                    <a:pt x="3331" y="0"/>
                    <a:pt x="3741" y="334"/>
                    <a:pt x="3741" y="748"/>
                  </a:cubicBezTo>
                  <a:cubicBezTo>
                    <a:pt x="3741" y="1163"/>
                    <a:pt x="3331" y="1497"/>
                    <a:pt x="2821" y="1497"/>
                  </a:cubicBezTo>
                  <a:lnTo>
                    <a:pt x="920" y="1497"/>
                  </a:lnTo>
                  <a:cubicBezTo>
                    <a:pt x="410" y="1497"/>
                    <a:pt x="0" y="1163"/>
                    <a:pt x="0" y="748"/>
                  </a:cubicBezTo>
                  <a:cubicBezTo>
                    <a:pt x="0" y="334"/>
                    <a:pt x="410" y="0"/>
                    <a:pt x="920" y="0"/>
                  </a:cubicBezTo>
                  <a:close/>
                </a:path>
              </a:pathLst>
            </a:custGeom>
            <a:solidFill>
              <a:srgbClr val="A0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0" name="Freeform 6"/>
            <p:cNvSpPr>
              <a:spLocks/>
            </p:cNvSpPr>
            <p:nvPr/>
          </p:nvSpPr>
          <p:spPr bwMode="auto">
            <a:xfrm>
              <a:off x="7915275" y="20315238"/>
              <a:ext cx="2227263" cy="569913"/>
            </a:xfrm>
            <a:custGeom>
              <a:avLst/>
              <a:gdLst/>
              <a:ahLst/>
              <a:cxnLst>
                <a:cxn ang="0">
                  <a:pos x="85" y="0"/>
                </a:cxn>
                <a:cxn ang="0">
                  <a:pos x="1803" y="0"/>
                </a:cxn>
                <a:cxn ang="0">
                  <a:pos x="1888" y="85"/>
                </a:cxn>
                <a:cxn ang="0">
                  <a:pos x="1888" y="399"/>
                </a:cxn>
                <a:cxn ang="0">
                  <a:pos x="1803" y="484"/>
                </a:cxn>
                <a:cxn ang="0">
                  <a:pos x="85" y="484"/>
                </a:cxn>
                <a:cxn ang="0">
                  <a:pos x="0" y="399"/>
                </a:cxn>
                <a:cxn ang="0">
                  <a:pos x="0" y="85"/>
                </a:cxn>
                <a:cxn ang="0">
                  <a:pos x="85" y="0"/>
                </a:cxn>
              </a:cxnLst>
              <a:rect l="0" t="0" r="r" b="b"/>
              <a:pathLst>
                <a:path w="1888" h="484">
                  <a:moveTo>
                    <a:pt x="85" y="0"/>
                  </a:moveTo>
                  <a:lnTo>
                    <a:pt x="1803" y="0"/>
                  </a:lnTo>
                  <a:cubicBezTo>
                    <a:pt x="1850" y="0"/>
                    <a:pt x="1888" y="38"/>
                    <a:pt x="1888" y="85"/>
                  </a:cubicBezTo>
                  <a:lnTo>
                    <a:pt x="1888" y="399"/>
                  </a:lnTo>
                  <a:cubicBezTo>
                    <a:pt x="1888" y="446"/>
                    <a:pt x="1850" y="484"/>
                    <a:pt x="1803" y="484"/>
                  </a:cubicBezTo>
                  <a:lnTo>
                    <a:pt x="85" y="484"/>
                  </a:lnTo>
                  <a:cubicBezTo>
                    <a:pt x="38" y="484"/>
                    <a:pt x="0" y="446"/>
                    <a:pt x="0" y="399"/>
                  </a:cubicBezTo>
                  <a:lnTo>
                    <a:pt x="0" y="85"/>
                  </a:lnTo>
                  <a:cubicBezTo>
                    <a:pt x="0" y="38"/>
                    <a:pt x="38" y="0"/>
                    <a:pt x="85" y="0"/>
                  </a:cubicBezTo>
                  <a:close/>
                </a:path>
              </a:pathLst>
            </a:custGeom>
            <a:solidFill>
              <a:srgbClr val="00B4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1" name="Freeform 7"/>
            <p:cNvSpPr>
              <a:spLocks/>
            </p:cNvSpPr>
            <p:nvPr/>
          </p:nvSpPr>
          <p:spPr bwMode="auto">
            <a:xfrm>
              <a:off x="6821488" y="20504150"/>
              <a:ext cx="4418013" cy="1784350"/>
            </a:xfrm>
            <a:custGeom>
              <a:avLst/>
              <a:gdLst/>
              <a:ahLst/>
              <a:cxnLst>
                <a:cxn ang="0">
                  <a:pos x="756" y="0"/>
                </a:cxn>
                <a:cxn ang="0">
                  <a:pos x="0" y="756"/>
                </a:cxn>
                <a:cxn ang="0">
                  <a:pos x="756" y="1512"/>
                </a:cxn>
                <a:cxn ang="0">
                  <a:pos x="2989" y="1512"/>
                </a:cxn>
                <a:cxn ang="0">
                  <a:pos x="3745" y="756"/>
                </a:cxn>
                <a:cxn ang="0">
                  <a:pos x="2989" y="0"/>
                </a:cxn>
                <a:cxn ang="0">
                  <a:pos x="2942" y="0"/>
                </a:cxn>
                <a:cxn ang="0">
                  <a:pos x="2942" y="1"/>
                </a:cxn>
                <a:cxn ang="0">
                  <a:pos x="2938" y="1"/>
                </a:cxn>
                <a:cxn ang="0">
                  <a:pos x="2847" y="92"/>
                </a:cxn>
                <a:cxn ang="0">
                  <a:pos x="2938" y="183"/>
                </a:cxn>
                <a:cxn ang="0">
                  <a:pos x="2942" y="183"/>
                </a:cxn>
                <a:cxn ang="0">
                  <a:pos x="2942" y="183"/>
                </a:cxn>
                <a:cxn ang="0">
                  <a:pos x="2989" y="183"/>
                </a:cxn>
                <a:cxn ang="0">
                  <a:pos x="3562" y="756"/>
                </a:cxn>
                <a:cxn ang="0">
                  <a:pos x="2989" y="1329"/>
                </a:cxn>
                <a:cxn ang="0">
                  <a:pos x="756" y="1329"/>
                </a:cxn>
                <a:cxn ang="0">
                  <a:pos x="183" y="756"/>
                </a:cxn>
                <a:cxn ang="0">
                  <a:pos x="756" y="183"/>
                </a:cxn>
                <a:cxn ang="0">
                  <a:pos x="802" y="183"/>
                </a:cxn>
                <a:cxn ang="0">
                  <a:pos x="802" y="183"/>
                </a:cxn>
                <a:cxn ang="0">
                  <a:pos x="808" y="183"/>
                </a:cxn>
                <a:cxn ang="0">
                  <a:pos x="899" y="92"/>
                </a:cxn>
                <a:cxn ang="0">
                  <a:pos x="808" y="1"/>
                </a:cxn>
                <a:cxn ang="0">
                  <a:pos x="802" y="1"/>
                </a:cxn>
                <a:cxn ang="0">
                  <a:pos x="802" y="0"/>
                </a:cxn>
                <a:cxn ang="0">
                  <a:pos x="756" y="0"/>
                </a:cxn>
              </a:cxnLst>
              <a:rect l="0" t="0" r="r" b="b"/>
              <a:pathLst>
                <a:path w="3745" h="1512">
                  <a:moveTo>
                    <a:pt x="756" y="0"/>
                  </a:moveTo>
                  <a:cubicBezTo>
                    <a:pt x="337" y="0"/>
                    <a:pt x="0" y="337"/>
                    <a:pt x="0" y="756"/>
                  </a:cubicBezTo>
                  <a:cubicBezTo>
                    <a:pt x="0" y="1175"/>
                    <a:pt x="337" y="1512"/>
                    <a:pt x="756" y="1512"/>
                  </a:cubicBezTo>
                  <a:lnTo>
                    <a:pt x="2989" y="1512"/>
                  </a:lnTo>
                  <a:cubicBezTo>
                    <a:pt x="3408" y="1512"/>
                    <a:pt x="3745" y="1175"/>
                    <a:pt x="3745" y="756"/>
                  </a:cubicBezTo>
                  <a:cubicBezTo>
                    <a:pt x="3745" y="337"/>
                    <a:pt x="3408" y="0"/>
                    <a:pt x="2989" y="0"/>
                  </a:cubicBezTo>
                  <a:lnTo>
                    <a:pt x="2942" y="0"/>
                  </a:lnTo>
                  <a:lnTo>
                    <a:pt x="2942" y="1"/>
                  </a:lnTo>
                  <a:cubicBezTo>
                    <a:pt x="2941" y="1"/>
                    <a:pt x="2940" y="1"/>
                    <a:pt x="2938" y="1"/>
                  </a:cubicBezTo>
                  <a:cubicBezTo>
                    <a:pt x="2888" y="1"/>
                    <a:pt x="2847" y="42"/>
                    <a:pt x="2847" y="92"/>
                  </a:cubicBezTo>
                  <a:cubicBezTo>
                    <a:pt x="2847" y="142"/>
                    <a:pt x="2888" y="183"/>
                    <a:pt x="2938" y="183"/>
                  </a:cubicBezTo>
                  <a:cubicBezTo>
                    <a:pt x="2940" y="183"/>
                    <a:pt x="2941" y="183"/>
                    <a:pt x="2942" y="183"/>
                  </a:cubicBezTo>
                  <a:lnTo>
                    <a:pt x="2942" y="183"/>
                  </a:lnTo>
                  <a:lnTo>
                    <a:pt x="2989" y="183"/>
                  </a:lnTo>
                  <a:cubicBezTo>
                    <a:pt x="3306" y="183"/>
                    <a:pt x="3562" y="439"/>
                    <a:pt x="3562" y="756"/>
                  </a:cubicBezTo>
                  <a:cubicBezTo>
                    <a:pt x="3562" y="1073"/>
                    <a:pt x="3306" y="1329"/>
                    <a:pt x="2989" y="1329"/>
                  </a:cubicBezTo>
                  <a:lnTo>
                    <a:pt x="756" y="1329"/>
                  </a:lnTo>
                  <a:cubicBezTo>
                    <a:pt x="438" y="1329"/>
                    <a:pt x="183" y="1073"/>
                    <a:pt x="183" y="756"/>
                  </a:cubicBezTo>
                  <a:cubicBezTo>
                    <a:pt x="183" y="439"/>
                    <a:pt x="438" y="183"/>
                    <a:pt x="756" y="183"/>
                  </a:cubicBezTo>
                  <a:lnTo>
                    <a:pt x="802" y="183"/>
                  </a:lnTo>
                  <a:lnTo>
                    <a:pt x="802" y="183"/>
                  </a:lnTo>
                  <a:cubicBezTo>
                    <a:pt x="804" y="183"/>
                    <a:pt x="806" y="183"/>
                    <a:pt x="808" y="183"/>
                  </a:cubicBezTo>
                  <a:cubicBezTo>
                    <a:pt x="858" y="183"/>
                    <a:pt x="899" y="142"/>
                    <a:pt x="899" y="92"/>
                  </a:cubicBezTo>
                  <a:cubicBezTo>
                    <a:pt x="899" y="42"/>
                    <a:pt x="858" y="1"/>
                    <a:pt x="808" y="1"/>
                  </a:cubicBezTo>
                  <a:cubicBezTo>
                    <a:pt x="806" y="1"/>
                    <a:pt x="804" y="1"/>
                    <a:pt x="802" y="1"/>
                  </a:cubicBezTo>
                  <a:lnTo>
                    <a:pt x="802" y="0"/>
                  </a:lnTo>
                  <a:lnTo>
                    <a:pt x="756" y="0"/>
                  </a:lnTo>
                  <a:close/>
                </a:path>
              </a:pathLst>
            </a:custGeom>
            <a:solidFill>
              <a:srgbClr val="00B4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2" name="Freeform 8"/>
            <p:cNvSpPr>
              <a:spLocks/>
            </p:cNvSpPr>
            <p:nvPr/>
          </p:nvSpPr>
          <p:spPr bwMode="auto">
            <a:xfrm>
              <a:off x="7340600" y="21028025"/>
              <a:ext cx="590550" cy="701675"/>
            </a:xfrm>
            <a:custGeom>
              <a:avLst/>
              <a:gdLst/>
              <a:ahLst/>
              <a:cxnLst>
                <a:cxn ang="0">
                  <a:pos x="388" y="373"/>
                </a:cxn>
                <a:cxn ang="0">
                  <a:pos x="501" y="409"/>
                </a:cxn>
                <a:cxn ang="0">
                  <a:pos x="414" y="549"/>
                </a:cxn>
                <a:cxn ang="0">
                  <a:pos x="262" y="594"/>
                </a:cxn>
                <a:cxn ang="0">
                  <a:pos x="73" y="516"/>
                </a:cxn>
                <a:cxn ang="0">
                  <a:pos x="0" y="302"/>
                </a:cxn>
                <a:cxn ang="0">
                  <a:pos x="74" y="79"/>
                </a:cxn>
                <a:cxn ang="0">
                  <a:pos x="269" y="0"/>
                </a:cxn>
                <a:cxn ang="0">
                  <a:pos x="440" y="62"/>
                </a:cxn>
                <a:cxn ang="0">
                  <a:pos x="499" y="168"/>
                </a:cxn>
                <a:cxn ang="0">
                  <a:pos x="384" y="196"/>
                </a:cxn>
                <a:cxn ang="0">
                  <a:pos x="341" y="125"/>
                </a:cxn>
                <a:cxn ang="0">
                  <a:pos x="263" y="99"/>
                </a:cxn>
                <a:cxn ang="0">
                  <a:pos x="159" y="145"/>
                </a:cxn>
                <a:cxn ang="0">
                  <a:pos x="119" y="294"/>
                </a:cxn>
                <a:cxn ang="0">
                  <a:pos x="159" y="449"/>
                </a:cxn>
                <a:cxn ang="0">
                  <a:pos x="261" y="495"/>
                </a:cxn>
                <a:cxn ang="0">
                  <a:pos x="340" y="466"/>
                </a:cxn>
                <a:cxn ang="0">
                  <a:pos x="388" y="373"/>
                </a:cxn>
              </a:cxnLst>
              <a:rect l="0" t="0" r="r" b="b"/>
              <a:pathLst>
                <a:path w="501" h="594">
                  <a:moveTo>
                    <a:pt x="388" y="373"/>
                  </a:moveTo>
                  <a:lnTo>
                    <a:pt x="501" y="409"/>
                  </a:lnTo>
                  <a:cubicBezTo>
                    <a:pt x="483" y="472"/>
                    <a:pt x="455" y="518"/>
                    <a:pt x="414" y="549"/>
                  </a:cubicBezTo>
                  <a:cubicBezTo>
                    <a:pt x="374" y="579"/>
                    <a:pt x="323" y="594"/>
                    <a:pt x="262" y="594"/>
                  </a:cubicBezTo>
                  <a:cubicBezTo>
                    <a:pt x="185" y="594"/>
                    <a:pt x="123" y="568"/>
                    <a:pt x="73" y="516"/>
                  </a:cubicBezTo>
                  <a:cubicBezTo>
                    <a:pt x="24" y="464"/>
                    <a:pt x="0" y="393"/>
                    <a:pt x="0" y="302"/>
                  </a:cubicBezTo>
                  <a:cubicBezTo>
                    <a:pt x="0" y="207"/>
                    <a:pt x="24" y="132"/>
                    <a:pt x="74" y="79"/>
                  </a:cubicBezTo>
                  <a:cubicBezTo>
                    <a:pt x="123" y="26"/>
                    <a:pt x="188" y="0"/>
                    <a:pt x="269" y="0"/>
                  </a:cubicBezTo>
                  <a:cubicBezTo>
                    <a:pt x="339" y="0"/>
                    <a:pt x="396" y="21"/>
                    <a:pt x="440" y="62"/>
                  </a:cubicBezTo>
                  <a:cubicBezTo>
                    <a:pt x="466" y="87"/>
                    <a:pt x="486" y="122"/>
                    <a:pt x="499" y="168"/>
                  </a:cubicBezTo>
                  <a:lnTo>
                    <a:pt x="384" y="196"/>
                  </a:lnTo>
                  <a:cubicBezTo>
                    <a:pt x="377" y="166"/>
                    <a:pt x="363" y="142"/>
                    <a:pt x="341" y="125"/>
                  </a:cubicBezTo>
                  <a:cubicBezTo>
                    <a:pt x="320" y="108"/>
                    <a:pt x="294" y="99"/>
                    <a:pt x="263" y="99"/>
                  </a:cubicBezTo>
                  <a:cubicBezTo>
                    <a:pt x="220" y="99"/>
                    <a:pt x="186" y="114"/>
                    <a:pt x="159" y="145"/>
                  </a:cubicBezTo>
                  <a:cubicBezTo>
                    <a:pt x="133" y="176"/>
                    <a:pt x="119" y="225"/>
                    <a:pt x="119" y="294"/>
                  </a:cubicBezTo>
                  <a:cubicBezTo>
                    <a:pt x="119" y="366"/>
                    <a:pt x="132" y="418"/>
                    <a:pt x="159" y="449"/>
                  </a:cubicBezTo>
                  <a:cubicBezTo>
                    <a:pt x="185" y="480"/>
                    <a:pt x="219" y="495"/>
                    <a:pt x="261" y="495"/>
                  </a:cubicBezTo>
                  <a:cubicBezTo>
                    <a:pt x="291" y="495"/>
                    <a:pt x="318" y="485"/>
                    <a:pt x="340" y="466"/>
                  </a:cubicBezTo>
                  <a:cubicBezTo>
                    <a:pt x="362" y="446"/>
                    <a:pt x="378" y="415"/>
                    <a:pt x="388" y="373"/>
                  </a:cubicBez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3" name="Freeform 9"/>
            <p:cNvSpPr>
              <a:spLocks noEditPoints="1"/>
            </p:cNvSpPr>
            <p:nvPr/>
          </p:nvSpPr>
          <p:spPr bwMode="auto">
            <a:xfrm>
              <a:off x="7978775" y="21040725"/>
              <a:ext cx="681038" cy="677863"/>
            </a:xfrm>
            <a:custGeom>
              <a:avLst/>
              <a:gdLst/>
              <a:ahLst/>
              <a:cxnLst>
                <a:cxn ang="0">
                  <a:pos x="577" y="575"/>
                </a:cxn>
                <a:cxn ang="0">
                  <a:pos x="450" y="575"/>
                </a:cxn>
                <a:cxn ang="0">
                  <a:pos x="400" y="444"/>
                </a:cxn>
                <a:cxn ang="0">
                  <a:pos x="170" y="444"/>
                </a:cxn>
                <a:cxn ang="0">
                  <a:pos x="123" y="575"/>
                </a:cxn>
                <a:cxn ang="0">
                  <a:pos x="0" y="575"/>
                </a:cxn>
                <a:cxn ang="0">
                  <a:pos x="224" y="0"/>
                </a:cxn>
                <a:cxn ang="0">
                  <a:pos x="346" y="0"/>
                </a:cxn>
                <a:cxn ang="0">
                  <a:pos x="577" y="575"/>
                </a:cxn>
                <a:cxn ang="0">
                  <a:pos x="363" y="347"/>
                </a:cxn>
                <a:cxn ang="0">
                  <a:pos x="284" y="134"/>
                </a:cxn>
                <a:cxn ang="0">
                  <a:pos x="206" y="347"/>
                </a:cxn>
                <a:cxn ang="0">
                  <a:pos x="363" y="347"/>
                </a:cxn>
              </a:cxnLst>
              <a:rect l="0" t="0" r="r" b="b"/>
              <a:pathLst>
                <a:path w="577" h="575">
                  <a:moveTo>
                    <a:pt x="577" y="575"/>
                  </a:moveTo>
                  <a:lnTo>
                    <a:pt x="450" y="575"/>
                  </a:lnTo>
                  <a:lnTo>
                    <a:pt x="400" y="444"/>
                  </a:lnTo>
                  <a:lnTo>
                    <a:pt x="170" y="444"/>
                  </a:lnTo>
                  <a:lnTo>
                    <a:pt x="123" y="575"/>
                  </a:lnTo>
                  <a:lnTo>
                    <a:pt x="0" y="575"/>
                  </a:lnTo>
                  <a:lnTo>
                    <a:pt x="224" y="0"/>
                  </a:lnTo>
                  <a:lnTo>
                    <a:pt x="346" y="0"/>
                  </a:lnTo>
                  <a:lnTo>
                    <a:pt x="577" y="575"/>
                  </a:lnTo>
                  <a:close/>
                  <a:moveTo>
                    <a:pt x="363" y="347"/>
                  </a:moveTo>
                  <a:lnTo>
                    <a:pt x="284" y="134"/>
                  </a:lnTo>
                  <a:lnTo>
                    <a:pt x="206" y="347"/>
                  </a:lnTo>
                  <a:lnTo>
                    <a:pt x="363" y="347"/>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4" name="Freeform 10"/>
            <p:cNvSpPr>
              <a:spLocks noEditPoints="1"/>
            </p:cNvSpPr>
            <p:nvPr/>
          </p:nvSpPr>
          <p:spPr bwMode="auto">
            <a:xfrm>
              <a:off x="8732838" y="21040725"/>
              <a:ext cx="608013" cy="677863"/>
            </a:xfrm>
            <a:custGeom>
              <a:avLst/>
              <a:gdLst/>
              <a:ahLst/>
              <a:cxnLst>
                <a:cxn ang="0">
                  <a:pos x="0" y="575"/>
                </a:cxn>
                <a:cxn ang="0">
                  <a:pos x="0" y="0"/>
                </a:cxn>
                <a:cxn ang="0">
                  <a:pos x="244" y="0"/>
                </a:cxn>
                <a:cxn ang="0">
                  <a:pos x="378" y="15"/>
                </a:cxn>
                <a:cxn ang="0">
                  <a:pos x="445" y="70"/>
                </a:cxn>
                <a:cxn ang="0">
                  <a:pos x="470" y="161"/>
                </a:cxn>
                <a:cxn ang="0">
                  <a:pos x="432" y="268"/>
                </a:cxn>
                <a:cxn ang="0">
                  <a:pos x="318" y="321"/>
                </a:cxn>
                <a:cxn ang="0">
                  <a:pos x="380" y="369"/>
                </a:cxn>
                <a:cxn ang="0">
                  <a:pos x="446" y="462"/>
                </a:cxn>
                <a:cxn ang="0">
                  <a:pos x="516" y="575"/>
                </a:cxn>
                <a:cxn ang="0">
                  <a:pos x="378" y="575"/>
                </a:cxn>
                <a:cxn ang="0">
                  <a:pos x="294" y="449"/>
                </a:cxn>
                <a:cxn ang="0">
                  <a:pos x="233" y="365"/>
                </a:cxn>
                <a:cxn ang="0">
                  <a:pos x="198" y="341"/>
                </a:cxn>
                <a:cxn ang="0">
                  <a:pos x="139" y="335"/>
                </a:cxn>
                <a:cxn ang="0">
                  <a:pos x="116" y="335"/>
                </a:cxn>
                <a:cxn ang="0">
                  <a:pos x="116" y="575"/>
                </a:cxn>
                <a:cxn ang="0">
                  <a:pos x="0" y="575"/>
                </a:cxn>
                <a:cxn ang="0">
                  <a:pos x="116" y="243"/>
                </a:cxn>
                <a:cxn ang="0">
                  <a:pos x="202" y="243"/>
                </a:cxn>
                <a:cxn ang="0">
                  <a:pos x="306" y="236"/>
                </a:cxn>
                <a:cxn ang="0">
                  <a:pos x="338" y="211"/>
                </a:cxn>
                <a:cxn ang="0">
                  <a:pos x="350" y="168"/>
                </a:cxn>
                <a:cxn ang="0">
                  <a:pos x="334" y="122"/>
                </a:cxn>
                <a:cxn ang="0">
                  <a:pos x="291" y="99"/>
                </a:cxn>
                <a:cxn ang="0">
                  <a:pos x="206" y="97"/>
                </a:cxn>
                <a:cxn ang="0">
                  <a:pos x="116" y="97"/>
                </a:cxn>
                <a:cxn ang="0">
                  <a:pos x="116" y="243"/>
                </a:cxn>
              </a:cxnLst>
              <a:rect l="0" t="0" r="r" b="b"/>
              <a:pathLst>
                <a:path w="516" h="575">
                  <a:moveTo>
                    <a:pt x="0" y="575"/>
                  </a:moveTo>
                  <a:lnTo>
                    <a:pt x="0" y="0"/>
                  </a:lnTo>
                  <a:lnTo>
                    <a:pt x="244" y="0"/>
                  </a:lnTo>
                  <a:cubicBezTo>
                    <a:pt x="305" y="0"/>
                    <a:pt x="350" y="5"/>
                    <a:pt x="378" y="15"/>
                  </a:cubicBezTo>
                  <a:cubicBezTo>
                    <a:pt x="406" y="26"/>
                    <a:pt x="428" y="44"/>
                    <a:pt x="445" y="70"/>
                  </a:cubicBezTo>
                  <a:cubicBezTo>
                    <a:pt x="461" y="97"/>
                    <a:pt x="470" y="127"/>
                    <a:pt x="470" y="161"/>
                  </a:cubicBezTo>
                  <a:cubicBezTo>
                    <a:pt x="470" y="204"/>
                    <a:pt x="457" y="240"/>
                    <a:pt x="432" y="268"/>
                  </a:cubicBezTo>
                  <a:cubicBezTo>
                    <a:pt x="406" y="296"/>
                    <a:pt x="368" y="314"/>
                    <a:pt x="318" y="321"/>
                  </a:cubicBezTo>
                  <a:cubicBezTo>
                    <a:pt x="343" y="335"/>
                    <a:pt x="364" y="352"/>
                    <a:pt x="380" y="369"/>
                  </a:cubicBezTo>
                  <a:cubicBezTo>
                    <a:pt x="396" y="387"/>
                    <a:pt x="419" y="418"/>
                    <a:pt x="446" y="462"/>
                  </a:cubicBezTo>
                  <a:lnTo>
                    <a:pt x="516" y="575"/>
                  </a:lnTo>
                  <a:lnTo>
                    <a:pt x="378" y="575"/>
                  </a:lnTo>
                  <a:lnTo>
                    <a:pt x="294" y="449"/>
                  </a:lnTo>
                  <a:cubicBezTo>
                    <a:pt x="264" y="405"/>
                    <a:pt x="243" y="377"/>
                    <a:pt x="233" y="365"/>
                  </a:cubicBezTo>
                  <a:cubicBezTo>
                    <a:pt x="222" y="353"/>
                    <a:pt x="210" y="345"/>
                    <a:pt x="198" y="341"/>
                  </a:cubicBezTo>
                  <a:cubicBezTo>
                    <a:pt x="185" y="337"/>
                    <a:pt x="166" y="335"/>
                    <a:pt x="139" y="335"/>
                  </a:cubicBezTo>
                  <a:lnTo>
                    <a:pt x="116" y="335"/>
                  </a:lnTo>
                  <a:lnTo>
                    <a:pt x="116" y="575"/>
                  </a:lnTo>
                  <a:lnTo>
                    <a:pt x="0" y="575"/>
                  </a:lnTo>
                  <a:close/>
                  <a:moveTo>
                    <a:pt x="116" y="243"/>
                  </a:moveTo>
                  <a:lnTo>
                    <a:pt x="202" y="243"/>
                  </a:lnTo>
                  <a:cubicBezTo>
                    <a:pt x="257" y="243"/>
                    <a:pt x="292" y="240"/>
                    <a:pt x="306" y="236"/>
                  </a:cubicBezTo>
                  <a:cubicBezTo>
                    <a:pt x="320" y="231"/>
                    <a:pt x="331" y="223"/>
                    <a:pt x="338" y="211"/>
                  </a:cubicBezTo>
                  <a:cubicBezTo>
                    <a:pt x="346" y="200"/>
                    <a:pt x="350" y="186"/>
                    <a:pt x="350" y="168"/>
                  </a:cubicBezTo>
                  <a:cubicBezTo>
                    <a:pt x="350" y="149"/>
                    <a:pt x="345" y="133"/>
                    <a:pt x="334" y="122"/>
                  </a:cubicBezTo>
                  <a:cubicBezTo>
                    <a:pt x="324" y="110"/>
                    <a:pt x="310" y="102"/>
                    <a:pt x="291" y="99"/>
                  </a:cubicBezTo>
                  <a:cubicBezTo>
                    <a:pt x="282" y="98"/>
                    <a:pt x="253" y="97"/>
                    <a:pt x="206" y="97"/>
                  </a:cubicBezTo>
                  <a:lnTo>
                    <a:pt x="116" y="97"/>
                  </a:lnTo>
                  <a:lnTo>
                    <a:pt x="116" y="243"/>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5" name="Freeform 11"/>
            <p:cNvSpPr>
              <a:spLocks noEditPoints="1"/>
            </p:cNvSpPr>
            <p:nvPr/>
          </p:nvSpPr>
          <p:spPr bwMode="auto">
            <a:xfrm>
              <a:off x="9417050" y="21040725"/>
              <a:ext cx="608013" cy="677863"/>
            </a:xfrm>
            <a:custGeom>
              <a:avLst/>
              <a:gdLst/>
              <a:ahLst/>
              <a:cxnLst>
                <a:cxn ang="0">
                  <a:pos x="0" y="575"/>
                </a:cxn>
                <a:cxn ang="0">
                  <a:pos x="0" y="0"/>
                </a:cxn>
                <a:cxn ang="0">
                  <a:pos x="244" y="0"/>
                </a:cxn>
                <a:cxn ang="0">
                  <a:pos x="378" y="15"/>
                </a:cxn>
                <a:cxn ang="0">
                  <a:pos x="445" y="70"/>
                </a:cxn>
                <a:cxn ang="0">
                  <a:pos x="470" y="161"/>
                </a:cxn>
                <a:cxn ang="0">
                  <a:pos x="432" y="268"/>
                </a:cxn>
                <a:cxn ang="0">
                  <a:pos x="318" y="321"/>
                </a:cxn>
                <a:cxn ang="0">
                  <a:pos x="380" y="369"/>
                </a:cxn>
                <a:cxn ang="0">
                  <a:pos x="446" y="462"/>
                </a:cxn>
                <a:cxn ang="0">
                  <a:pos x="516" y="575"/>
                </a:cxn>
                <a:cxn ang="0">
                  <a:pos x="378" y="575"/>
                </a:cxn>
                <a:cxn ang="0">
                  <a:pos x="294" y="449"/>
                </a:cxn>
                <a:cxn ang="0">
                  <a:pos x="233" y="365"/>
                </a:cxn>
                <a:cxn ang="0">
                  <a:pos x="198" y="341"/>
                </a:cxn>
                <a:cxn ang="0">
                  <a:pos x="139" y="335"/>
                </a:cxn>
                <a:cxn ang="0">
                  <a:pos x="116" y="335"/>
                </a:cxn>
                <a:cxn ang="0">
                  <a:pos x="116" y="575"/>
                </a:cxn>
                <a:cxn ang="0">
                  <a:pos x="0" y="575"/>
                </a:cxn>
                <a:cxn ang="0">
                  <a:pos x="116" y="243"/>
                </a:cxn>
                <a:cxn ang="0">
                  <a:pos x="202" y="243"/>
                </a:cxn>
                <a:cxn ang="0">
                  <a:pos x="306" y="236"/>
                </a:cxn>
                <a:cxn ang="0">
                  <a:pos x="338" y="211"/>
                </a:cxn>
                <a:cxn ang="0">
                  <a:pos x="350" y="168"/>
                </a:cxn>
                <a:cxn ang="0">
                  <a:pos x="334" y="122"/>
                </a:cxn>
                <a:cxn ang="0">
                  <a:pos x="291" y="99"/>
                </a:cxn>
                <a:cxn ang="0">
                  <a:pos x="206" y="97"/>
                </a:cxn>
                <a:cxn ang="0">
                  <a:pos x="116" y="97"/>
                </a:cxn>
                <a:cxn ang="0">
                  <a:pos x="116" y="243"/>
                </a:cxn>
              </a:cxnLst>
              <a:rect l="0" t="0" r="r" b="b"/>
              <a:pathLst>
                <a:path w="516" h="575">
                  <a:moveTo>
                    <a:pt x="0" y="575"/>
                  </a:moveTo>
                  <a:lnTo>
                    <a:pt x="0" y="0"/>
                  </a:lnTo>
                  <a:lnTo>
                    <a:pt x="244" y="0"/>
                  </a:lnTo>
                  <a:cubicBezTo>
                    <a:pt x="305" y="0"/>
                    <a:pt x="350" y="5"/>
                    <a:pt x="378" y="15"/>
                  </a:cubicBezTo>
                  <a:cubicBezTo>
                    <a:pt x="406" y="26"/>
                    <a:pt x="428" y="44"/>
                    <a:pt x="445" y="70"/>
                  </a:cubicBezTo>
                  <a:cubicBezTo>
                    <a:pt x="461" y="97"/>
                    <a:pt x="470" y="127"/>
                    <a:pt x="470" y="161"/>
                  </a:cubicBezTo>
                  <a:cubicBezTo>
                    <a:pt x="470" y="204"/>
                    <a:pt x="457" y="240"/>
                    <a:pt x="432" y="268"/>
                  </a:cubicBezTo>
                  <a:cubicBezTo>
                    <a:pt x="406" y="296"/>
                    <a:pt x="368" y="314"/>
                    <a:pt x="318" y="321"/>
                  </a:cubicBezTo>
                  <a:cubicBezTo>
                    <a:pt x="343" y="335"/>
                    <a:pt x="364" y="352"/>
                    <a:pt x="380" y="369"/>
                  </a:cubicBezTo>
                  <a:cubicBezTo>
                    <a:pt x="396" y="387"/>
                    <a:pt x="419" y="418"/>
                    <a:pt x="446" y="462"/>
                  </a:cubicBezTo>
                  <a:lnTo>
                    <a:pt x="516" y="575"/>
                  </a:lnTo>
                  <a:lnTo>
                    <a:pt x="378" y="575"/>
                  </a:lnTo>
                  <a:lnTo>
                    <a:pt x="294" y="449"/>
                  </a:lnTo>
                  <a:cubicBezTo>
                    <a:pt x="264" y="405"/>
                    <a:pt x="243" y="377"/>
                    <a:pt x="233" y="365"/>
                  </a:cubicBezTo>
                  <a:cubicBezTo>
                    <a:pt x="222" y="353"/>
                    <a:pt x="210" y="345"/>
                    <a:pt x="198" y="341"/>
                  </a:cubicBezTo>
                  <a:cubicBezTo>
                    <a:pt x="185" y="337"/>
                    <a:pt x="166" y="335"/>
                    <a:pt x="139" y="335"/>
                  </a:cubicBezTo>
                  <a:lnTo>
                    <a:pt x="116" y="335"/>
                  </a:lnTo>
                  <a:lnTo>
                    <a:pt x="116" y="575"/>
                  </a:lnTo>
                  <a:lnTo>
                    <a:pt x="0" y="575"/>
                  </a:lnTo>
                  <a:close/>
                  <a:moveTo>
                    <a:pt x="116" y="243"/>
                  </a:moveTo>
                  <a:lnTo>
                    <a:pt x="202" y="243"/>
                  </a:lnTo>
                  <a:cubicBezTo>
                    <a:pt x="257" y="243"/>
                    <a:pt x="292" y="240"/>
                    <a:pt x="306" y="236"/>
                  </a:cubicBezTo>
                  <a:cubicBezTo>
                    <a:pt x="320" y="231"/>
                    <a:pt x="331" y="223"/>
                    <a:pt x="338" y="211"/>
                  </a:cubicBezTo>
                  <a:cubicBezTo>
                    <a:pt x="346" y="200"/>
                    <a:pt x="350" y="186"/>
                    <a:pt x="350" y="168"/>
                  </a:cubicBezTo>
                  <a:cubicBezTo>
                    <a:pt x="350" y="149"/>
                    <a:pt x="345" y="133"/>
                    <a:pt x="334" y="122"/>
                  </a:cubicBezTo>
                  <a:cubicBezTo>
                    <a:pt x="324" y="110"/>
                    <a:pt x="310" y="102"/>
                    <a:pt x="291" y="99"/>
                  </a:cubicBezTo>
                  <a:cubicBezTo>
                    <a:pt x="282" y="98"/>
                    <a:pt x="253" y="97"/>
                    <a:pt x="206" y="97"/>
                  </a:cubicBezTo>
                  <a:lnTo>
                    <a:pt x="116" y="97"/>
                  </a:lnTo>
                  <a:lnTo>
                    <a:pt x="116" y="243"/>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6" name="Freeform 12"/>
            <p:cNvSpPr>
              <a:spLocks noEditPoints="1"/>
            </p:cNvSpPr>
            <p:nvPr/>
          </p:nvSpPr>
          <p:spPr bwMode="auto">
            <a:xfrm>
              <a:off x="10031413" y="21040725"/>
              <a:ext cx="681038" cy="677863"/>
            </a:xfrm>
            <a:custGeom>
              <a:avLst/>
              <a:gdLst/>
              <a:ahLst/>
              <a:cxnLst>
                <a:cxn ang="0">
                  <a:pos x="577" y="575"/>
                </a:cxn>
                <a:cxn ang="0">
                  <a:pos x="450" y="575"/>
                </a:cxn>
                <a:cxn ang="0">
                  <a:pos x="400" y="444"/>
                </a:cxn>
                <a:cxn ang="0">
                  <a:pos x="170" y="444"/>
                </a:cxn>
                <a:cxn ang="0">
                  <a:pos x="123" y="575"/>
                </a:cxn>
                <a:cxn ang="0">
                  <a:pos x="0" y="575"/>
                </a:cxn>
                <a:cxn ang="0">
                  <a:pos x="224" y="0"/>
                </a:cxn>
                <a:cxn ang="0">
                  <a:pos x="346" y="0"/>
                </a:cxn>
                <a:cxn ang="0">
                  <a:pos x="577" y="575"/>
                </a:cxn>
                <a:cxn ang="0">
                  <a:pos x="363" y="347"/>
                </a:cxn>
                <a:cxn ang="0">
                  <a:pos x="284" y="134"/>
                </a:cxn>
                <a:cxn ang="0">
                  <a:pos x="206" y="347"/>
                </a:cxn>
                <a:cxn ang="0">
                  <a:pos x="363" y="347"/>
                </a:cxn>
              </a:cxnLst>
              <a:rect l="0" t="0" r="r" b="b"/>
              <a:pathLst>
                <a:path w="577" h="575">
                  <a:moveTo>
                    <a:pt x="577" y="575"/>
                  </a:moveTo>
                  <a:lnTo>
                    <a:pt x="450" y="575"/>
                  </a:lnTo>
                  <a:lnTo>
                    <a:pt x="400" y="444"/>
                  </a:lnTo>
                  <a:lnTo>
                    <a:pt x="170" y="444"/>
                  </a:lnTo>
                  <a:lnTo>
                    <a:pt x="123" y="575"/>
                  </a:lnTo>
                  <a:lnTo>
                    <a:pt x="0" y="575"/>
                  </a:lnTo>
                  <a:lnTo>
                    <a:pt x="224" y="0"/>
                  </a:lnTo>
                  <a:lnTo>
                    <a:pt x="346" y="0"/>
                  </a:lnTo>
                  <a:lnTo>
                    <a:pt x="577" y="575"/>
                  </a:lnTo>
                  <a:close/>
                  <a:moveTo>
                    <a:pt x="363" y="347"/>
                  </a:moveTo>
                  <a:lnTo>
                    <a:pt x="284" y="134"/>
                  </a:lnTo>
                  <a:lnTo>
                    <a:pt x="206" y="347"/>
                  </a:lnTo>
                  <a:lnTo>
                    <a:pt x="363" y="347"/>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7" name="Freeform 13"/>
            <p:cNvSpPr>
              <a:spLocks/>
            </p:cNvSpPr>
            <p:nvPr/>
          </p:nvSpPr>
          <p:spPr bwMode="auto">
            <a:xfrm>
              <a:off x="8054975" y="20443825"/>
              <a:ext cx="287338" cy="323850"/>
            </a:xfrm>
            <a:custGeom>
              <a:avLst/>
              <a:gdLst/>
              <a:ahLst/>
              <a:cxnLst>
                <a:cxn ang="0">
                  <a:pos x="244" y="275"/>
                </a:cxn>
                <a:cxn ang="0">
                  <a:pos x="208" y="275"/>
                </a:cxn>
                <a:cxn ang="0">
                  <a:pos x="208" y="38"/>
                </a:cxn>
                <a:cxn ang="0">
                  <a:pos x="132" y="200"/>
                </a:cxn>
                <a:cxn ang="0">
                  <a:pos x="110" y="200"/>
                </a:cxn>
                <a:cxn ang="0">
                  <a:pos x="34" y="38"/>
                </a:cxn>
                <a:cxn ang="0">
                  <a:pos x="34" y="275"/>
                </a:cxn>
                <a:cxn ang="0">
                  <a:pos x="0" y="275"/>
                </a:cxn>
                <a:cxn ang="0">
                  <a:pos x="0" y="0"/>
                </a:cxn>
                <a:cxn ang="0">
                  <a:pos x="50" y="0"/>
                </a:cxn>
                <a:cxn ang="0">
                  <a:pos x="123" y="153"/>
                </a:cxn>
                <a:cxn ang="0">
                  <a:pos x="194" y="0"/>
                </a:cxn>
                <a:cxn ang="0">
                  <a:pos x="244" y="0"/>
                </a:cxn>
                <a:cxn ang="0">
                  <a:pos x="244" y="275"/>
                </a:cxn>
              </a:cxnLst>
              <a:rect l="0" t="0" r="r" b="b"/>
              <a:pathLst>
                <a:path w="244" h="275">
                  <a:moveTo>
                    <a:pt x="244" y="275"/>
                  </a:moveTo>
                  <a:lnTo>
                    <a:pt x="208" y="275"/>
                  </a:lnTo>
                  <a:lnTo>
                    <a:pt x="208" y="38"/>
                  </a:lnTo>
                  <a:lnTo>
                    <a:pt x="132" y="200"/>
                  </a:lnTo>
                  <a:lnTo>
                    <a:pt x="110" y="200"/>
                  </a:lnTo>
                  <a:lnTo>
                    <a:pt x="34" y="38"/>
                  </a:lnTo>
                  <a:lnTo>
                    <a:pt x="34" y="275"/>
                  </a:lnTo>
                  <a:lnTo>
                    <a:pt x="0" y="275"/>
                  </a:lnTo>
                  <a:lnTo>
                    <a:pt x="0" y="0"/>
                  </a:lnTo>
                  <a:lnTo>
                    <a:pt x="50" y="0"/>
                  </a:lnTo>
                  <a:lnTo>
                    <a:pt x="123" y="153"/>
                  </a:lnTo>
                  <a:lnTo>
                    <a:pt x="194" y="0"/>
                  </a:lnTo>
                  <a:lnTo>
                    <a:pt x="244" y="0"/>
                  </a:lnTo>
                  <a:lnTo>
                    <a:pt x="244" y="275"/>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8" name="Freeform 14"/>
            <p:cNvSpPr>
              <a:spLocks noEditPoints="1"/>
            </p:cNvSpPr>
            <p:nvPr/>
          </p:nvSpPr>
          <p:spPr bwMode="auto">
            <a:xfrm>
              <a:off x="8391525" y="20443825"/>
              <a:ext cx="293688" cy="323850"/>
            </a:xfrm>
            <a:custGeom>
              <a:avLst/>
              <a:gdLst/>
              <a:ahLst/>
              <a:cxnLst>
                <a:cxn ang="0">
                  <a:pos x="249" y="275"/>
                </a:cxn>
                <a:cxn ang="0">
                  <a:pos x="210" y="275"/>
                </a:cxn>
                <a:cxn ang="0">
                  <a:pos x="183" y="199"/>
                </a:cxn>
                <a:cxn ang="0">
                  <a:pos x="64" y="199"/>
                </a:cxn>
                <a:cxn ang="0">
                  <a:pos x="37" y="275"/>
                </a:cxn>
                <a:cxn ang="0">
                  <a:pos x="0" y="275"/>
                </a:cxn>
                <a:cxn ang="0">
                  <a:pos x="100" y="0"/>
                </a:cxn>
                <a:cxn ang="0">
                  <a:pos x="149" y="0"/>
                </a:cxn>
                <a:cxn ang="0">
                  <a:pos x="249" y="275"/>
                </a:cxn>
                <a:cxn ang="0">
                  <a:pos x="172" y="167"/>
                </a:cxn>
                <a:cxn ang="0">
                  <a:pos x="124" y="32"/>
                </a:cxn>
                <a:cxn ang="0">
                  <a:pos x="75" y="167"/>
                </a:cxn>
                <a:cxn ang="0">
                  <a:pos x="172" y="167"/>
                </a:cxn>
              </a:cxnLst>
              <a:rect l="0" t="0" r="r" b="b"/>
              <a:pathLst>
                <a:path w="249" h="275">
                  <a:moveTo>
                    <a:pt x="249" y="275"/>
                  </a:moveTo>
                  <a:lnTo>
                    <a:pt x="210" y="275"/>
                  </a:lnTo>
                  <a:lnTo>
                    <a:pt x="183" y="199"/>
                  </a:lnTo>
                  <a:lnTo>
                    <a:pt x="64" y="199"/>
                  </a:lnTo>
                  <a:lnTo>
                    <a:pt x="37" y="275"/>
                  </a:lnTo>
                  <a:lnTo>
                    <a:pt x="0" y="275"/>
                  </a:lnTo>
                  <a:lnTo>
                    <a:pt x="100" y="0"/>
                  </a:lnTo>
                  <a:lnTo>
                    <a:pt x="149" y="0"/>
                  </a:lnTo>
                  <a:lnTo>
                    <a:pt x="249" y="275"/>
                  </a:lnTo>
                  <a:close/>
                  <a:moveTo>
                    <a:pt x="172" y="167"/>
                  </a:moveTo>
                  <a:lnTo>
                    <a:pt x="124" y="32"/>
                  </a:lnTo>
                  <a:lnTo>
                    <a:pt x="75" y="167"/>
                  </a:lnTo>
                  <a:lnTo>
                    <a:pt x="172" y="167"/>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9" name="Freeform 15"/>
            <p:cNvSpPr>
              <a:spLocks noEditPoints="1"/>
            </p:cNvSpPr>
            <p:nvPr/>
          </p:nvSpPr>
          <p:spPr bwMode="auto">
            <a:xfrm>
              <a:off x="8736013" y="20443825"/>
              <a:ext cx="273050" cy="323850"/>
            </a:xfrm>
            <a:custGeom>
              <a:avLst/>
              <a:gdLst/>
              <a:ahLst/>
              <a:cxnLst>
                <a:cxn ang="0">
                  <a:pos x="232" y="138"/>
                </a:cxn>
                <a:cxn ang="0">
                  <a:pos x="215" y="206"/>
                </a:cxn>
                <a:cxn ang="0">
                  <a:pos x="172" y="253"/>
                </a:cxn>
                <a:cxn ang="0">
                  <a:pos x="130" y="270"/>
                </a:cxn>
                <a:cxn ang="0">
                  <a:pos x="69" y="275"/>
                </a:cxn>
                <a:cxn ang="0">
                  <a:pos x="0" y="275"/>
                </a:cxn>
                <a:cxn ang="0">
                  <a:pos x="0" y="0"/>
                </a:cxn>
                <a:cxn ang="0">
                  <a:pos x="68" y="0"/>
                </a:cxn>
                <a:cxn ang="0">
                  <a:pos x="132" y="6"/>
                </a:cxn>
                <a:cxn ang="0">
                  <a:pos x="172" y="22"/>
                </a:cxn>
                <a:cxn ang="0">
                  <a:pos x="216" y="69"/>
                </a:cxn>
                <a:cxn ang="0">
                  <a:pos x="232" y="138"/>
                </a:cxn>
                <a:cxn ang="0">
                  <a:pos x="194" y="138"/>
                </a:cxn>
                <a:cxn ang="0">
                  <a:pos x="182" y="83"/>
                </a:cxn>
                <a:cxn ang="0">
                  <a:pos x="149" y="48"/>
                </a:cxn>
                <a:cxn ang="0">
                  <a:pos x="114" y="35"/>
                </a:cxn>
                <a:cxn ang="0">
                  <a:pos x="71" y="32"/>
                </a:cxn>
                <a:cxn ang="0">
                  <a:pos x="36" y="32"/>
                </a:cxn>
                <a:cxn ang="0">
                  <a:pos x="36" y="244"/>
                </a:cxn>
                <a:cxn ang="0">
                  <a:pos x="71" y="244"/>
                </a:cxn>
                <a:cxn ang="0">
                  <a:pos x="116" y="240"/>
                </a:cxn>
                <a:cxn ang="0">
                  <a:pos x="153" y="226"/>
                </a:cxn>
                <a:cxn ang="0">
                  <a:pos x="183" y="191"/>
                </a:cxn>
                <a:cxn ang="0">
                  <a:pos x="194" y="138"/>
                </a:cxn>
              </a:cxnLst>
              <a:rect l="0" t="0" r="r" b="b"/>
              <a:pathLst>
                <a:path w="232" h="275">
                  <a:moveTo>
                    <a:pt x="232" y="138"/>
                  </a:moveTo>
                  <a:cubicBezTo>
                    <a:pt x="232" y="163"/>
                    <a:pt x="226" y="186"/>
                    <a:pt x="215" y="206"/>
                  </a:cubicBezTo>
                  <a:cubicBezTo>
                    <a:pt x="205" y="226"/>
                    <a:pt x="190" y="242"/>
                    <a:pt x="172" y="253"/>
                  </a:cubicBezTo>
                  <a:cubicBezTo>
                    <a:pt x="159" y="261"/>
                    <a:pt x="145" y="267"/>
                    <a:pt x="130" y="270"/>
                  </a:cubicBezTo>
                  <a:cubicBezTo>
                    <a:pt x="115" y="273"/>
                    <a:pt x="94" y="275"/>
                    <a:pt x="69" y="275"/>
                  </a:cubicBezTo>
                  <a:lnTo>
                    <a:pt x="0" y="275"/>
                  </a:lnTo>
                  <a:lnTo>
                    <a:pt x="0" y="0"/>
                  </a:lnTo>
                  <a:lnTo>
                    <a:pt x="68" y="0"/>
                  </a:lnTo>
                  <a:cubicBezTo>
                    <a:pt x="95" y="0"/>
                    <a:pt x="116" y="2"/>
                    <a:pt x="132" y="6"/>
                  </a:cubicBezTo>
                  <a:cubicBezTo>
                    <a:pt x="148" y="10"/>
                    <a:pt x="161" y="15"/>
                    <a:pt x="172" y="22"/>
                  </a:cubicBezTo>
                  <a:cubicBezTo>
                    <a:pt x="191" y="34"/>
                    <a:pt x="206" y="49"/>
                    <a:pt x="216" y="69"/>
                  </a:cubicBezTo>
                  <a:cubicBezTo>
                    <a:pt x="227" y="88"/>
                    <a:pt x="232" y="111"/>
                    <a:pt x="232" y="138"/>
                  </a:cubicBezTo>
                  <a:close/>
                  <a:moveTo>
                    <a:pt x="194" y="138"/>
                  </a:moveTo>
                  <a:cubicBezTo>
                    <a:pt x="194" y="116"/>
                    <a:pt x="190" y="98"/>
                    <a:pt x="182" y="83"/>
                  </a:cubicBezTo>
                  <a:cubicBezTo>
                    <a:pt x="175" y="68"/>
                    <a:pt x="164" y="57"/>
                    <a:pt x="149" y="48"/>
                  </a:cubicBezTo>
                  <a:cubicBezTo>
                    <a:pt x="138" y="42"/>
                    <a:pt x="126" y="38"/>
                    <a:pt x="114" y="35"/>
                  </a:cubicBezTo>
                  <a:cubicBezTo>
                    <a:pt x="102" y="33"/>
                    <a:pt x="88" y="32"/>
                    <a:pt x="71" y="32"/>
                  </a:cubicBezTo>
                  <a:lnTo>
                    <a:pt x="36" y="32"/>
                  </a:lnTo>
                  <a:lnTo>
                    <a:pt x="36" y="244"/>
                  </a:lnTo>
                  <a:lnTo>
                    <a:pt x="71" y="244"/>
                  </a:lnTo>
                  <a:cubicBezTo>
                    <a:pt x="88" y="244"/>
                    <a:pt x="103" y="243"/>
                    <a:pt x="116" y="240"/>
                  </a:cubicBezTo>
                  <a:cubicBezTo>
                    <a:pt x="130" y="237"/>
                    <a:pt x="142" y="233"/>
                    <a:pt x="153" y="226"/>
                  </a:cubicBezTo>
                  <a:cubicBezTo>
                    <a:pt x="166" y="217"/>
                    <a:pt x="177" y="205"/>
                    <a:pt x="183" y="191"/>
                  </a:cubicBezTo>
                  <a:cubicBezTo>
                    <a:pt x="190" y="177"/>
                    <a:pt x="194" y="159"/>
                    <a:pt x="194" y="138"/>
                  </a:cubicBez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0" name="Freeform 16"/>
            <p:cNvSpPr>
              <a:spLocks/>
            </p:cNvSpPr>
            <p:nvPr/>
          </p:nvSpPr>
          <p:spPr bwMode="auto">
            <a:xfrm>
              <a:off x="9078913" y="20443825"/>
              <a:ext cx="212725" cy="323850"/>
            </a:xfrm>
            <a:custGeom>
              <a:avLst/>
              <a:gdLst/>
              <a:ahLst/>
              <a:cxnLst>
                <a:cxn ang="0">
                  <a:pos x="181" y="275"/>
                </a:cxn>
                <a:cxn ang="0">
                  <a:pos x="0" y="275"/>
                </a:cxn>
                <a:cxn ang="0">
                  <a:pos x="0" y="0"/>
                </a:cxn>
                <a:cxn ang="0">
                  <a:pos x="181" y="0"/>
                </a:cxn>
                <a:cxn ang="0">
                  <a:pos x="181" y="33"/>
                </a:cxn>
                <a:cxn ang="0">
                  <a:pos x="36" y="33"/>
                </a:cxn>
                <a:cxn ang="0">
                  <a:pos x="36" y="108"/>
                </a:cxn>
                <a:cxn ang="0">
                  <a:pos x="181" y="108"/>
                </a:cxn>
                <a:cxn ang="0">
                  <a:pos x="181" y="141"/>
                </a:cxn>
                <a:cxn ang="0">
                  <a:pos x="36" y="141"/>
                </a:cxn>
                <a:cxn ang="0">
                  <a:pos x="36" y="243"/>
                </a:cxn>
                <a:cxn ang="0">
                  <a:pos x="181" y="243"/>
                </a:cxn>
                <a:cxn ang="0">
                  <a:pos x="181" y="275"/>
                </a:cxn>
              </a:cxnLst>
              <a:rect l="0" t="0" r="r" b="b"/>
              <a:pathLst>
                <a:path w="181" h="275">
                  <a:moveTo>
                    <a:pt x="181" y="275"/>
                  </a:moveTo>
                  <a:lnTo>
                    <a:pt x="0" y="275"/>
                  </a:lnTo>
                  <a:lnTo>
                    <a:pt x="0" y="0"/>
                  </a:lnTo>
                  <a:lnTo>
                    <a:pt x="181" y="0"/>
                  </a:lnTo>
                  <a:lnTo>
                    <a:pt x="181" y="33"/>
                  </a:lnTo>
                  <a:lnTo>
                    <a:pt x="36" y="33"/>
                  </a:lnTo>
                  <a:lnTo>
                    <a:pt x="36" y="108"/>
                  </a:lnTo>
                  <a:lnTo>
                    <a:pt x="181" y="108"/>
                  </a:lnTo>
                  <a:lnTo>
                    <a:pt x="181" y="141"/>
                  </a:lnTo>
                  <a:lnTo>
                    <a:pt x="36" y="141"/>
                  </a:lnTo>
                  <a:lnTo>
                    <a:pt x="36" y="243"/>
                  </a:lnTo>
                  <a:lnTo>
                    <a:pt x="181" y="243"/>
                  </a:lnTo>
                  <a:lnTo>
                    <a:pt x="181" y="275"/>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1" name="Freeform 17"/>
            <p:cNvSpPr>
              <a:spLocks noEditPoints="1"/>
            </p:cNvSpPr>
            <p:nvPr/>
          </p:nvSpPr>
          <p:spPr bwMode="auto">
            <a:xfrm>
              <a:off x="9517063" y="20443825"/>
              <a:ext cx="244475" cy="323850"/>
            </a:xfrm>
            <a:custGeom>
              <a:avLst/>
              <a:gdLst/>
              <a:ahLst/>
              <a:cxnLst>
                <a:cxn ang="0">
                  <a:pos x="207" y="191"/>
                </a:cxn>
                <a:cxn ang="0">
                  <a:pos x="199" y="227"/>
                </a:cxn>
                <a:cxn ang="0">
                  <a:pos x="178" y="253"/>
                </a:cxn>
                <a:cxn ang="0">
                  <a:pos x="144" y="270"/>
                </a:cxn>
                <a:cxn ang="0">
                  <a:pos x="97" y="275"/>
                </a:cxn>
                <a:cxn ang="0">
                  <a:pos x="0" y="275"/>
                </a:cxn>
                <a:cxn ang="0">
                  <a:pos x="0" y="0"/>
                </a:cxn>
                <a:cxn ang="0">
                  <a:pos x="81" y="0"/>
                </a:cxn>
                <a:cxn ang="0">
                  <a:pos x="126" y="3"/>
                </a:cxn>
                <a:cxn ang="0">
                  <a:pos x="155" y="12"/>
                </a:cxn>
                <a:cxn ang="0">
                  <a:pos x="177" y="32"/>
                </a:cxn>
                <a:cxn ang="0">
                  <a:pos x="184" y="62"/>
                </a:cxn>
                <a:cxn ang="0">
                  <a:pos x="174" y="95"/>
                </a:cxn>
                <a:cxn ang="0">
                  <a:pos x="147" y="117"/>
                </a:cxn>
                <a:cxn ang="0">
                  <a:pos x="147" y="119"/>
                </a:cxn>
                <a:cxn ang="0">
                  <a:pos x="191" y="143"/>
                </a:cxn>
                <a:cxn ang="0">
                  <a:pos x="207" y="191"/>
                </a:cxn>
                <a:cxn ang="0">
                  <a:pos x="146" y="67"/>
                </a:cxn>
                <a:cxn ang="0">
                  <a:pos x="142" y="50"/>
                </a:cxn>
                <a:cxn ang="0">
                  <a:pos x="132" y="39"/>
                </a:cxn>
                <a:cxn ang="0">
                  <a:pos x="110" y="33"/>
                </a:cxn>
                <a:cxn ang="0">
                  <a:pos x="80" y="32"/>
                </a:cxn>
                <a:cxn ang="0">
                  <a:pos x="36" y="32"/>
                </a:cxn>
                <a:cxn ang="0">
                  <a:pos x="36" y="111"/>
                </a:cxn>
                <a:cxn ang="0">
                  <a:pos x="84" y="111"/>
                </a:cxn>
                <a:cxn ang="0">
                  <a:pos x="111" y="109"/>
                </a:cxn>
                <a:cxn ang="0">
                  <a:pos x="130" y="102"/>
                </a:cxn>
                <a:cxn ang="0">
                  <a:pos x="142" y="88"/>
                </a:cxn>
                <a:cxn ang="0">
                  <a:pos x="146" y="67"/>
                </a:cxn>
                <a:cxn ang="0">
                  <a:pos x="169" y="192"/>
                </a:cxn>
                <a:cxn ang="0">
                  <a:pos x="164" y="166"/>
                </a:cxn>
                <a:cxn ang="0">
                  <a:pos x="146" y="149"/>
                </a:cxn>
                <a:cxn ang="0">
                  <a:pos x="124" y="143"/>
                </a:cxn>
                <a:cxn ang="0">
                  <a:pos x="94" y="142"/>
                </a:cxn>
                <a:cxn ang="0">
                  <a:pos x="36" y="142"/>
                </a:cxn>
                <a:cxn ang="0">
                  <a:pos x="36" y="244"/>
                </a:cxn>
                <a:cxn ang="0">
                  <a:pos x="85" y="244"/>
                </a:cxn>
                <a:cxn ang="0">
                  <a:pos x="124" y="242"/>
                </a:cxn>
                <a:cxn ang="0">
                  <a:pos x="149" y="232"/>
                </a:cxn>
                <a:cxn ang="0">
                  <a:pos x="164" y="216"/>
                </a:cxn>
                <a:cxn ang="0">
                  <a:pos x="169" y="192"/>
                </a:cxn>
              </a:cxnLst>
              <a:rect l="0" t="0" r="r" b="b"/>
              <a:pathLst>
                <a:path w="207" h="275">
                  <a:moveTo>
                    <a:pt x="207" y="191"/>
                  </a:moveTo>
                  <a:cubicBezTo>
                    <a:pt x="207" y="204"/>
                    <a:pt x="204" y="216"/>
                    <a:pt x="199" y="227"/>
                  </a:cubicBezTo>
                  <a:cubicBezTo>
                    <a:pt x="194" y="237"/>
                    <a:pt x="187" y="246"/>
                    <a:pt x="178" y="253"/>
                  </a:cubicBezTo>
                  <a:cubicBezTo>
                    <a:pt x="168" y="261"/>
                    <a:pt x="157" y="267"/>
                    <a:pt x="144" y="270"/>
                  </a:cubicBezTo>
                  <a:cubicBezTo>
                    <a:pt x="132" y="273"/>
                    <a:pt x="116" y="275"/>
                    <a:pt x="97" y="275"/>
                  </a:cubicBezTo>
                  <a:lnTo>
                    <a:pt x="0" y="275"/>
                  </a:lnTo>
                  <a:lnTo>
                    <a:pt x="0" y="0"/>
                  </a:lnTo>
                  <a:lnTo>
                    <a:pt x="81" y="0"/>
                  </a:lnTo>
                  <a:cubicBezTo>
                    <a:pt x="101" y="0"/>
                    <a:pt x="116" y="1"/>
                    <a:pt x="126" y="3"/>
                  </a:cubicBezTo>
                  <a:cubicBezTo>
                    <a:pt x="136" y="4"/>
                    <a:pt x="146" y="7"/>
                    <a:pt x="155" y="12"/>
                  </a:cubicBezTo>
                  <a:cubicBezTo>
                    <a:pt x="165" y="17"/>
                    <a:pt x="172" y="24"/>
                    <a:pt x="177" y="32"/>
                  </a:cubicBezTo>
                  <a:cubicBezTo>
                    <a:pt x="181" y="41"/>
                    <a:pt x="184" y="50"/>
                    <a:pt x="184" y="62"/>
                  </a:cubicBezTo>
                  <a:cubicBezTo>
                    <a:pt x="184" y="75"/>
                    <a:pt x="180" y="86"/>
                    <a:pt x="174" y="95"/>
                  </a:cubicBezTo>
                  <a:cubicBezTo>
                    <a:pt x="167" y="105"/>
                    <a:pt x="158" y="112"/>
                    <a:pt x="147" y="117"/>
                  </a:cubicBezTo>
                  <a:lnTo>
                    <a:pt x="147" y="119"/>
                  </a:lnTo>
                  <a:cubicBezTo>
                    <a:pt x="166" y="123"/>
                    <a:pt x="180" y="131"/>
                    <a:pt x="191" y="143"/>
                  </a:cubicBezTo>
                  <a:cubicBezTo>
                    <a:pt x="202" y="156"/>
                    <a:pt x="207" y="172"/>
                    <a:pt x="207" y="191"/>
                  </a:cubicBezTo>
                  <a:close/>
                  <a:moveTo>
                    <a:pt x="146" y="67"/>
                  </a:moveTo>
                  <a:cubicBezTo>
                    <a:pt x="146" y="60"/>
                    <a:pt x="144" y="55"/>
                    <a:pt x="142" y="50"/>
                  </a:cubicBezTo>
                  <a:cubicBezTo>
                    <a:pt x="140" y="46"/>
                    <a:pt x="136" y="42"/>
                    <a:pt x="132" y="39"/>
                  </a:cubicBezTo>
                  <a:cubicBezTo>
                    <a:pt x="126" y="36"/>
                    <a:pt x="119" y="34"/>
                    <a:pt x="110" y="33"/>
                  </a:cubicBezTo>
                  <a:cubicBezTo>
                    <a:pt x="102" y="32"/>
                    <a:pt x="92" y="32"/>
                    <a:pt x="80" y="32"/>
                  </a:cubicBezTo>
                  <a:lnTo>
                    <a:pt x="36" y="32"/>
                  </a:lnTo>
                  <a:lnTo>
                    <a:pt x="36" y="111"/>
                  </a:lnTo>
                  <a:lnTo>
                    <a:pt x="84" y="111"/>
                  </a:lnTo>
                  <a:cubicBezTo>
                    <a:pt x="95" y="111"/>
                    <a:pt x="104" y="110"/>
                    <a:pt x="111" y="109"/>
                  </a:cubicBezTo>
                  <a:cubicBezTo>
                    <a:pt x="118" y="108"/>
                    <a:pt x="124" y="106"/>
                    <a:pt x="130" y="102"/>
                  </a:cubicBezTo>
                  <a:cubicBezTo>
                    <a:pt x="135" y="98"/>
                    <a:pt x="140" y="93"/>
                    <a:pt x="142" y="88"/>
                  </a:cubicBezTo>
                  <a:cubicBezTo>
                    <a:pt x="144" y="82"/>
                    <a:pt x="146" y="75"/>
                    <a:pt x="146" y="67"/>
                  </a:cubicBezTo>
                  <a:close/>
                  <a:moveTo>
                    <a:pt x="169" y="192"/>
                  </a:moveTo>
                  <a:cubicBezTo>
                    <a:pt x="169" y="181"/>
                    <a:pt x="167" y="172"/>
                    <a:pt x="164" y="166"/>
                  </a:cubicBezTo>
                  <a:cubicBezTo>
                    <a:pt x="161" y="159"/>
                    <a:pt x="155" y="154"/>
                    <a:pt x="146" y="149"/>
                  </a:cubicBezTo>
                  <a:cubicBezTo>
                    <a:pt x="140" y="146"/>
                    <a:pt x="133" y="144"/>
                    <a:pt x="124" y="143"/>
                  </a:cubicBezTo>
                  <a:cubicBezTo>
                    <a:pt x="116" y="142"/>
                    <a:pt x="106" y="142"/>
                    <a:pt x="94" y="142"/>
                  </a:cubicBezTo>
                  <a:lnTo>
                    <a:pt x="36" y="142"/>
                  </a:lnTo>
                  <a:lnTo>
                    <a:pt x="36" y="244"/>
                  </a:lnTo>
                  <a:lnTo>
                    <a:pt x="85" y="244"/>
                  </a:lnTo>
                  <a:cubicBezTo>
                    <a:pt x="101" y="244"/>
                    <a:pt x="114" y="243"/>
                    <a:pt x="124" y="242"/>
                  </a:cubicBezTo>
                  <a:cubicBezTo>
                    <a:pt x="134" y="240"/>
                    <a:pt x="143" y="237"/>
                    <a:pt x="149" y="232"/>
                  </a:cubicBezTo>
                  <a:cubicBezTo>
                    <a:pt x="156" y="228"/>
                    <a:pt x="161" y="222"/>
                    <a:pt x="164" y="216"/>
                  </a:cubicBezTo>
                  <a:cubicBezTo>
                    <a:pt x="167" y="210"/>
                    <a:pt x="169" y="202"/>
                    <a:pt x="169" y="192"/>
                  </a:cubicBez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2" name="Freeform 18"/>
            <p:cNvSpPr>
              <a:spLocks/>
            </p:cNvSpPr>
            <p:nvPr/>
          </p:nvSpPr>
          <p:spPr bwMode="auto">
            <a:xfrm>
              <a:off x="9780588" y="20443825"/>
              <a:ext cx="271463" cy="323850"/>
            </a:xfrm>
            <a:custGeom>
              <a:avLst/>
              <a:gdLst/>
              <a:ahLst/>
              <a:cxnLst>
                <a:cxn ang="0">
                  <a:pos x="230" y="0"/>
                </a:cxn>
                <a:cxn ang="0">
                  <a:pos x="134" y="155"/>
                </a:cxn>
                <a:cxn ang="0">
                  <a:pos x="134" y="275"/>
                </a:cxn>
                <a:cxn ang="0">
                  <a:pos x="97" y="275"/>
                </a:cxn>
                <a:cxn ang="0">
                  <a:pos x="97" y="159"/>
                </a:cxn>
                <a:cxn ang="0">
                  <a:pos x="0" y="0"/>
                </a:cxn>
                <a:cxn ang="0">
                  <a:pos x="40" y="0"/>
                </a:cxn>
                <a:cxn ang="0">
                  <a:pos x="116" y="123"/>
                </a:cxn>
                <a:cxn ang="0">
                  <a:pos x="191" y="0"/>
                </a:cxn>
                <a:cxn ang="0">
                  <a:pos x="230" y="0"/>
                </a:cxn>
              </a:cxnLst>
              <a:rect l="0" t="0" r="r" b="b"/>
              <a:pathLst>
                <a:path w="230" h="275">
                  <a:moveTo>
                    <a:pt x="230" y="0"/>
                  </a:moveTo>
                  <a:lnTo>
                    <a:pt x="134" y="155"/>
                  </a:lnTo>
                  <a:lnTo>
                    <a:pt x="134" y="275"/>
                  </a:lnTo>
                  <a:lnTo>
                    <a:pt x="97" y="275"/>
                  </a:lnTo>
                  <a:lnTo>
                    <a:pt x="97" y="159"/>
                  </a:lnTo>
                  <a:lnTo>
                    <a:pt x="0" y="0"/>
                  </a:lnTo>
                  <a:lnTo>
                    <a:pt x="40" y="0"/>
                  </a:lnTo>
                  <a:lnTo>
                    <a:pt x="116" y="123"/>
                  </a:lnTo>
                  <a:lnTo>
                    <a:pt x="191" y="0"/>
                  </a:lnTo>
                  <a:lnTo>
                    <a:pt x="230" y="0"/>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3" name="Freeform 19"/>
            <p:cNvSpPr>
              <a:spLocks/>
            </p:cNvSpPr>
            <p:nvPr/>
          </p:nvSpPr>
          <p:spPr bwMode="auto">
            <a:xfrm>
              <a:off x="6945313" y="20623213"/>
              <a:ext cx="4157663" cy="1535113"/>
            </a:xfrm>
            <a:custGeom>
              <a:avLst/>
              <a:gdLst/>
              <a:ahLst/>
              <a:cxnLst>
                <a:cxn ang="0">
                  <a:pos x="651" y="0"/>
                </a:cxn>
                <a:cxn ang="0">
                  <a:pos x="0" y="650"/>
                </a:cxn>
                <a:cxn ang="0">
                  <a:pos x="651" y="1301"/>
                </a:cxn>
                <a:cxn ang="0">
                  <a:pos x="2875" y="1301"/>
                </a:cxn>
                <a:cxn ang="0">
                  <a:pos x="3526" y="650"/>
                </a:cxn>
                <a:cxn ang="0">
                  <a:pos x="2875" y="0"/>
                </a:cxn>
                <a:cxn ang="0">
                  <a:pos x="2743" y="0"/>
                </a:cxn>
                <a:cxn ang="0">
                  <a:pos x="2834" y="82"/>
                </a:cxn>
                <a:cxn ang="0">
                  <a:pos x="2838" y="82"/>
                </a:cxn>
                <a:cxn ang="0">
                  <a:pos x="2838" y="82"/>
                </a:cxn>
                <a:cxn ang="0">
                  <a:pos x="2885" y="82"/>
                </a:cxn>
                <a:cxn ang="0">
                  <a:pos x="3458" y="655"/>
                </a:cxn>
                <a:cxn ang="0">
                  <a:pos x="2885" y="1228"/>
                </a:cxn>
                <a:cxn ang="0">
                  <a:pos x="652" y="1228"/>
                </a:cxn>
                <a:cxn ang="0">
                  <a:pos x="79" y="655"/>
                </a:cxn>
                <a:cxn ang="0">
                  <a:pos x="652" y="82"/>
                </a:cxn>
                <a:cxn ang="0">
                  <a:pos x="698" y="82"/>
                </a:cxn>
                <a:cxn ang="0">
                  <a:pos x="698" y="82"/>
                </a:cxn>
                <a:cxn ang="0">
                  <a:pos x="704" y="82"/>
                </a:cxn>
                <a:cxn ang="0">
                  <a:pos x="795" y="0"/>
                </a:cxn>
                <a:cxn ang="0">
                  <a:pos x="651" y="0"/>
                </a:cxn>
              </a:cxnLst>
              <a:rect l="0" t="0" r="r" b="b"/>
              <a:pathLst>
                <a:path w="3526" h="1301">
                  <a:moveTo>
                    <a:pt x="651" y="0"/>
                  </a:moveTo>
                  <a:cubicBezTo>
                    <a:pt x="290" y="0"/>
                    <a:pt x="0" y="290"/>
                    <a:pt x="0" y="650"/>
                  </a:cubicBezTo>
                  <a:cubicBezTo>
                    <a:pt x="0" y="1011"/>
                    <a:pt x="290" y="1301"/>
                    <a:pt x="651" y="1301"/>
                  </a:cubicBezTo>
                  <a:lnTo>
                    <a:pt x="2875" y="1301"/>
                  </a:lnTo>
                  <a:cubicBezTo>
                    <a:pt x="3236" y="1301"/>
                    <a:pt x="3526" y="1011"/>
                    <a:pt x="3526" y="650"/>
                  </a:cubicBezTo>
                  <a:cubicBezTo>
                    <a:pt x="3526" y="290"/>
                    <a:pt x="3236" y="0"/>
                    <a:pt x="2875" y="0"/>
                  </a:cubicBezTo>
                  <a:lnTo>
                    <a:pt x="2743" y="0"/>
                  </a:lnTo>
                  <a:cubicBezTo>
                    <a:pt x="2748" y="46"/>
                    <a:pt x="2787" y="82"/>
                    <a:pt x="2834" y="82"/>
                  </a:cubicBezTo>
                  <a:cubicBezTo>
                    <a:pt x="2836" y="82"/>
                    <a:pt x="2837" y="82"/>
                    <a:pt x="2838" y="82"/>
                  </a:cubicBezTo>
                  <a:lnTo>
                    <a:pt x="2838" y="82"/>
                  </a:lnTo>
                  <a:lnTo>
                    <a:pt x="2885" y="82"/>
                  </a:lnTo>
                  <a:cubicBezTo>
                    <a:pt x="3202" y="82"/>
                    <a:pt x="3458" y="338"/>
                    <a:pt x="3458" y="655"/>
                  </a:cubicBezTo>
                  <a:cubicBezTo>
                    <a:pt x="3458" y="972"/>
                    <a:pt x="3202" y="1228"/>
                    <a:pt x="2885" y="1228"/>
                  </a:cubicBezTo>
                  <a:lnTo>
                    <a:pt x="652" y="1228"/>
                  </a:lnTo>
                  <a:cubicBezTo>
                    <a:pt x="334" y="1228"/>
                    <a:pt x="79" y="972"/>
                    <a:pt x="79" y="655"/>
                  </a:cubicBezTo>
                  <a:cubicBezTo>
                    <a:pt x="79" y="338"/>
                    <a:pt x="334" y="82"/>
                    <a:pt x="652" y="82"/>
                  </a:cubicBezTo>
                  <a:lnTo>
                    <a:pt x="698" y="82"/>
                  </a:lnTo>
                  <a:lnTo>
                    <a:pt x="698" y="82"/>
                  </a:lnTo>
                  <a:cubicBezTo>
                    <a:pt x="700" y="82"/>
                    <a:pt x="702" y="82"/>
                    <a:pt x="704" y="82"/>
                  </a:cubicBezTo>
                  <a:cubicBezTo>
                    <a:pt x="751" y="82"/>
                    <a:pt x="790" y="46"/>
                    <a:pt x="795" y="0"/>
                  </a:cubicBezTo>
                  <a:lnTo>
                    <a:pt x="651" y="0"/>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45 CuadroTexto"/>
          <p:cNvSpPr txBox="1"/>
          <p:nvPr/>
        </p:nvSpPr>
        <p:spPr>
          <a:xfrm>
            <a:off x="346" y="26058867"/>
            <a:ext cx="20881975" cy="1754326"/>
          </a:xfrm>
          <a:prstGeom prst="rect">
            <a:avLst/>
          </a:prstGeom>
          <a:noFill/>
        </p:spPr>
        <p:txBody>
          <a:bodyPr wrap="square" rtlCol="0">
            <a:spAutoFit/>
          </a:bodyPr>
          <a:lstStyle/>
          <a:p>
            <a:pPr algn="ctr">
              <a:lnSpc>
                <a:spcPct val="150000"/>
              </a:lnSpc>
            </a:pPr>
            <a:r>
              <a:rPr lang="es-ES" sz="3600" b="1" smtClean="0">
                <a:latin typeface="Arial" pitchFamily="34" charset="0"/>
                <a:cs typeface="Arial" pitchFamily="34" charset="0"/>
              </a:rPr>
              <a:t>@ 2022 CARRA</a:t>
            </a:r>
          </a:p>
          <a:p>
            <a:pPr algn="ctr">
              <a:lnSpc>
                <a:spcPct val="150000"/>
              </a:lnSpc>
            </a:pPr>
            <a:r>
              <a:rPr lang="es-ES" sz="3600" b="1" smtClean="0">
                <a:latin typeface="Arial" pitchFamily="34" charset="0"/>
                <a:cs typeface="Arial" pitchFamily="34" charset="0"/>
              </a:rPr>
              <a:t>PRINTED IN MADRID, SPAIN</a:t>
            </a:r>
            <a:endParaRPr lang="es-ES" sz="3600" b="1">
              <a:latin typeface="Arial" pitchFamily="34" charset="0"/>
              <a:cs typeface="Arial" pitchFamily="34" charset="0"/>
            </a:endParaRPr>
          </a:p>
        </p:txBody>
      </p:sp>
      <p:sp>
        <p:nvSpPr>
          <p:cNvPr id="47" name="46 CuadroTexto"/>
          <p:cNvSpPr txBox="1"/>
          <p:nvPr/>
        </p:nvSpPr>
        <p:spPr>
          <a:xfrm>
            <a:off x="-347" y="28533285"/>
            <a:ext cx="20881975" cy="1754326"/>
          </a:xfrm>
          <a:prstGeom prst="rect">
            <a:avLst/>
          </a:prstGeom>
          <a:noFill/>
        </p:spPr>
        <p:txBody>
          <a:bodyPr wrap="square" rtlCol="0">
            <a:spAutoFit/>
          </a:bodyPr>
          <a:lstStyle/>
          <a:p>
            <a:pPr algn="ctr">
              <a:lnSpc>
                <a:spcPct val="150000"/>
              </a:lnSpc>
            </a:pPr>
            <a:r>
              <a:rPr lang="es-ES" sz="3600" b="1" smtClean="0">
                <a:latin typeface="Arial" pitchFamily="34" charset="0"/>
                <a:cs typeface="Arial" pitchFamily="34" charset="0"/>
              </a:rPr>
              <a:t>THIS INSTRUCTION MANUAL IS PART OF THE GAME ‘BASIC PLATFORMER’</a:t>
            </a:r>
          </a:p>
          <a:p>
            <a:pPr algn="ctr">
              <a:lnSpc>
                <a:spcPct val="150000"/>
              </a:lnSpc>
            </a:pPr>
            <a:r>
              <a:rPr lang="es-ES" sz="3600" b="1" smtClean="0">
                <a:latin typeface="Arial" pitchFamily="34" charset="0"/>
                <a:cs typeface="Arial" pitchFamily="34" charset="0"/>
              </a:rPr>
              <a:t>AND SHOULD BE DISTRIBUTED ALONG WITH THE GAME PACKAGE.</a:t>
            </a:r>
            <a:endParaRPr lang="es-ES" sz="3600" b="1">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1</a:t>
            </a:r>
            <a:endParaRPr lang="es-ES" b="1"/>
          </a:p>
        </p:txBody>
      </p:sp>
      <p:sp>
        <p:nvSpPr>
          <p:cNvPr id="23" name="22 Rectángulo"/>
          <p:cNvSpPr/>
          <p:nvPr/>
        </p:nvSpPr>
        <p:spPr>
          <a:xfrm>
            <a:off x="2160000" y="16111698"/>
            <a:ext cx="7740918" cy="10801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r>
              <a:rPr lang="es-ES" sz="5200" b="1" smtClean="0">
                <a:solidFill>
                  <a:schemeClr val="bg1"/>
                </a:solidFill>
                <a:latin typeface="Arial Rounded MT Bold" pitchFamily="34" charset="0"/>
              </a:rPr>
              <a:t>EPILEPSY  WARNING</a:t>
            </a:r>
            <a:endParaRPr lang="es-ES" sz="5200" b="1">
              <a:solidFill>
                <a:schemeClr val="bg1"/>
              </a:solidFill>
              <a:latin typeface="Arial Rounded MT Bold" pitchFamily="34" charset="0"/>
            </a:endParaRPr>
          </a:p>
        </p:txBody>
      </p:sp>
      <p:sp>
        <p:nvSpPr>
          <p:cNvPr id="24" name="23 Rectángulo"/>
          <p:cNvSpPr/>
          <p:nvPr/>
        </p:nvSpPr>
        <p:spPr>
          <a:xfrm>
            <a:off x="2160000" y="17551882"/>
            <a:ext cx="16922091" cy="900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r>
              <a:rPr lang="es-ES" sz="4200" smtClean="0">
                <a:solidFill>
                  <a:schemeClr val="tx1"/>
                </a:solidFill>
                <a:latin typeface="Arial" pitchFamily="34" charset="0"/>
                <a:ea typeface="Arial Unicode MS" pitchFamily="34" charset="-128"/>
                <a:cs typeface="Arial" pitchFamily="34" charset="0"/>
              </a:rPr>
              <a:t>READ BEFORE USING YOUR VIRCON32 GAME</a:t>
            </a:r>
            <a:endParaRPr lang="es-ES" sz="4200">
              <a:solidFill>
                <a:schemeClr val="tx1"/>
              </a:solidFill>
              <a:latin typeface="Arial" pitchFamily="34" charset="0"/>
              <a:ea typeface="Arial Unicode MS" pitchFamily="34" charset="-128"/>
              <a:cs typeface="Arial" pitchFamily="34" charset="0"/>
            </a:endParaRPr>
          </a:p>
        </p:txBody>
      </p:sp>
      <p:sp>
        <p:nvSpPr>
          <p:cNvPr id="25" name="24 Rectángulo"/>
          <p:cNvSpPr/>
          <p:nvPr/>
        </p:nvSpPr>
        <p:spPr>
          <a:xfrm>
            <a:off x="2160000" y="18451997"/>
            <a:ext cx="16922091" cy="9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4400" smtClean="0">
                <a:solidFill>
                  <a:schemeClr val="tx1"/>
                </a:solidFill>
                <a:latin typeface="Bookman Old Style" pitchFamily="18" charset="0"/>
              </a:rPr>
              <a:t>A very small proportion of the population may experience epileptic seizures when viewing certain patterns of flashing lights that are common in our everyday environments. These people may experience seizures while watching some video images or playing certain videogames.</a:t>
            </a:r>
          </a:p>
          <a:p>
            <a:pPr algn="just"/>
            <a:endParaRPr lang="es-ES" sz="4400" smtClean="0">
              <a:solidFill>
                <a:schemeClr val="tx1"/>
              </a:solidFill>
              <a:latin typeface="Bookman Old Style" pitchFamily="18" charset="0"/>
            </a:endParaRPr>
          </a:p>
          <a:p>
            <a:pPr algn="just"/>
            <a:r>
              <a:rPr lang="es-ES" sz="4400" smtClean="0">
                <a:solidFill>
                  <a:schemeClr val="tx1"/>
                </a:solidFill>
                <a:latin typeface="Bookman Old Style" pitchFamily="18" charset="0"/>
              </a:rPr>
              <a:t>Players who have never had seizures previously might still have an as of yet undetected epilectic condition. Consult your physician before playing videogames if you have an epilectic condition, or if you experience any ot these symptoms while playing videogames: altered vision, muscle twitching, involuntary movements, loss of awareness, mental confusion and/or convulsions.</a:t>
            </a:r>
            <a:endParaRPr lang="es-ES" sz="4400">
              <a:solidFill>
                <a:schemeClr val="tx1"/>
              </a:solidFill>
              <a:latin typeface="Bookman Old Style" pitchFamily="18" charset="0"/>
            </a:endParaRPr>
          </a:p>
        </p:txBody>
      </p:sp>
      <p:pic>
        <p:nvPicPr>
          <p:cNvPr id="1026" name="Picture 2" descr="J:\Codigo\C++\Vircon32\PhysicalVersions\GamesCommon\Logos and images\Vircon32 Seal of Quality.png"/>
          <p:cNvPicPr>
            <a:picLocks noChangeAspect="1" noChangeArrowheads="1"/>
          </p:cNvPicPr>
          <p:nvPr/>
        </p:nvPicPr>
        <p:blipFill>
          <a:blip r:embed="rId2" cstate="print">
            <a:grayscl/>
          </a:blip>
          <a:srcRect/>
          <a:stretch>
            <a:fillRect/>
          </a:stretch>
        </p:blipFill>
        <p:spPr bwMode="auto">
          <a:xfrm>
            <a:off x="3240067" y="7543192"/>
            <a:ext cx="4680003" cy="4680000"/>
          </a:xfrm>
          <a:prstGeom prst="rect">
            <a:avLst/>
          </a:prstGeom>
          <a:noFill/>
        </p:spPr>
      </p:pic>
      <p:sp>
        <p:nvSpPr>
          <p:cNvPr id="27" name="26 Rectángulo"/>
          <p:cNvSpPr/>
          <p:nvPr/>
        </p:nvSpPr>
        <p:spPr>
          <a:xfrm>
            <a:off x="2160000" y="1800000"/>
            <a:ext cx="16922091" cy="252032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4800">
              <a:solidFill>
                <a:schemeClr val="tx1"/>
              </a:solidFill>
            </a:endParaRPr>
          </a:p>
        </p:txBody>
      </p:sp>
      <p:sp>
        <p:nvSpPr>
          <p:cNvPr id="28" name="27 Rectángulo"/>
          <p:cNvSpPr/>
          <p:nvPr/>
        </p:nvSpPr>
        <p:spPr>
          <a:xfrm>
            <a:off x="2160000" y="4950272"/>
            <a:ext cx="16922091" cy="9901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Rectángulo"/>
          <p:cNvSpPr/>
          <p:nvPr/>
        </p:nvSpPr>
        <p:spPr>
          <a:xfrm>
            <a:off x="2339952" y="2069904"/>
            <a:ext cx="16562115" cy="198025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3600" b="1" smtClean="0">
                <a:solidFill>
                  <a:schemeClr val="tx1"/>
                </a:solidFill>
                <a:latin typeface="Bookman Old Style" pitchFamily="18" charset="0"/>
              </a:rPr>
              <a:t>Please read this instruction manual carefully before using your Vircon32 console or your game cartridge. Then keep this manual for any future consultations you may have about playing this game.</a:t>
            </a:r>
            <a:endParaRPr lang="es-ES" sz="3600" b="1">
              <a:solidFill>
                <a:schemeClr val="tx1"/>
              </a:solidFill>
              <a:latin typeface="Bookman Old Style" pitchFamily="18" charset="0"/>
            </a:endParaRPr>
          </a:p>
        </p:txBody>
      </p:sp>
      <p:sp>
        <p:nvSpPr>
          <p:cNvPr id="32" name="31 Rectángulo"/>
          <p:cNvSpPr/>
          <p:nvPr/>
        </p:nvSpPr>
        <p:spPr>
          <a:xfrm>
            <a:off x="8820780" y="5490341"/>
            <a:ext cx="9541218" cy="8821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5400" i="1" smtClean="0">
                <a:solidFill>
                  <a:schemeClr val="tx1"/>
                </a:solidFill>
              </a:rPr>
              <a:t>This seal guarantees that the Vircon32 community has tested this product and that it fulfills the needed requirements to ensure a reliable gaming experience.</a:t>
            </a:r>
          </a:p>
          <a:p>
            <a:pPr algn="just"/>
            <a:endParaRPr lang="es-ES" sz="5400" i="1" smtClean="0">
              <a:solidFill>
                <a:schemeClr val="tx1"/>
              </a:solidFill>
            </a:endParaRPr>
          </a:p>
          <a:p>
            <a:pPr algn="just"/>
            <a:r>
              <a:rPr lang="es-ES" sz="5400" i="1" smtClean="0">
                <a:solidFill>
                  <a:schemeClr val="tx1"/>
                </a:solidFill>
              </a:rPr>
              <a:t>Always look for this seal on your products to ensure a complete compatibility with your Vircon32 console and accessories.</a:t>
            </a:r>
            <a:endParaRPr lang="es-ES" sz="5400" i="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2</a:t>
            </a:r>
            <a:endParaRPr lang="es-ES" b="1"/>
          </a:p>
        </p:txBody>
      </p:sp>
      <p:pic>
        <p:nvPicPr>
          <p:cNvPr id="1027" name="Picture 3" descr="J:\Codigo\C++\Vircon32\PhysicalVersions\BasicPlatformer\Basic Platformer Logo trimmed.png"/>
          <p:cNvPicPr>
            <a:picLocks noChangeAspect="1" noChangeArrowheads="1"/>
          </p:cNvPicPr>
          <p:nvPr/>
        </p:nvPicPr>
        <p:blipFill>
          <a:blip r:embed="rId2" cstate="print">
            <a:grayscl/>
          </a:blip>
          <a:srcRect/>
          <a:stretch>
            <a:fillRect/>
          </a:stretch>
        </p:blipFill>
        <p:spPr bwMode="auto">
          <a:xfrm>
            <a:off x="3933648" y="1889880"/>
            <a:ext cx="12988167" cy="5220667"/>
          </a:xfrm>
          <a:prstGeom prst="rect">
            <a:avLst/>
          </a:prstGeom>
          <a:noFill/>
        </p:spPr>
      </p:pic>
      <p:sp>
        <p:nvSpPr>
          <p:cNvPr id="33" name="32 Rectángulo"/>
          <p:cNvSpPr/>
          <p:nvPr/>
        </p:nvSpPr>
        <p:spPr>
          <a:xfrm>
            <a:off x="1799883" y="8010663"/>
            <a:ext cx="16922091" cy="1620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Thank you for choosing Basic Platformer! This manual will teach you everything you need to know to play this game.</a:t>
            </a:r>
          </a:p>
        </p:txBody>
      </p:sp>
      <p:sp>
        <p:nvSpPr>
          <p:cNvPr id="34" name="33 Rectángulo"/>
          <p:cNvSpPr/>
          <p:nvPr/>
        </p:nvSpPr>
        <p:spPr>
          <a:xfrm>
            <a:off x="1799883" y="10891031"/>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The game screen</a:t>
            </a:r>
            <a:endParaRPr lang="es-ES" sz="6000" b="1">
              <a:solidFill>
                <a:schemeClr val="tx1"/>
              </a:solidFill>
              <a:latin typeface="Bookman Old Style" pitchFamily="18" charset="0"/>
              <a:ea typeface="Arial Unicode MS" pitchFamily="34" charset="-128"/>
              <a:cs typeface="Arial" pitchFamily="34" charset="0"/>
            </a:endParaRPr>
          </a:p>
        </p:txBody>
      </p:sp>
      <p:grpSp>
        <p:nvGrpSpPr>
          <p:cNvPr id="2" name="18 Grupo"/>
          <p:cNvGrpSpPr/>
          <p:nvPr/>
        </p:nvGrpSpPr>
        <p:grpSpPr>
          <a:xfrm>
            <a:off x="1799883" y="14131445"/>
            <a:ext cx="16562116" cy="13501725"/>
            <a:chOff x="1619860" y="13591376"/>
            <a:chExt cx="16562116" cy="13501725"/>
          </a:xfrm>
        </p:grpSpPr>
        <p:pic>
          <p:nvPicPr>
            <p:cNvPr id="1028" name="Picture 4" descr="J:\Codigo\C++\Vircon32\PhysicalVersions\BasicPlatformer\Manual images\Screenshot.png"/>
            <p:cNvPicPr>
              <a:picLocks noChangeAspect="1" noChangeArrowheads="1"/>
            </p:cNvPicPr>
            <p:nvPr/>
          </p:nvPicPr>
          <p:blipFill>
            <a:blip r:embed="rId3" cstate="print"/>
            <a:stretch>
              <a:fillRect/>
            </a:stretch>
          </p:blipFill>
          <p:spPr bwMode="auto">
            <a:xfrm>
              <a:off x="3600619" y="17072313"/>
              <a:ext cx="13334161" cy="7500466"/>
            </a:xfrm>
            <a:prstGeom prst="rect">
              <a:avLst/>
            </a:prstGeom>
            <a:noFill/>
          </p:spPr>
        </p:pic>
        <p:cxnSp>
          <p:nvCxnSpPr>
            <p:cNvPr id="36" name="35 Conector recto de flecha"/>
            <p:cNvCxnSpPr/>
            <p:nvPr/>
          </p:nvCxnSpPr>
          <p:spPr>
            <a:xfrm>
              <a:off x="15661654" y="15391606"/>
              <a:ext cx="0" cy="1500684"/>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p:nvPr/>
          </p:nvCxnSpPr>
          <p:spPr>
            <a:xfrm flipH="1" flipV="1">
              <a:off x="13141332" y="23222607"/>
              <a:ext cx="720092" cy="2610333"/>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flipV="1">
              <a:off x="4860274" y="22412504"/>
              <a:ext cx="0" cy="3420436"/>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49 Rectángulo"/>
            <p:cNvSpPr/>
            <p:nvPr/>
          </p:nvSpPr>
          <p:spPr>
            <a:xfrm>
              <a:off x="12961309" y="14221456"/>
              <a:ext cx="5220667"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Remaining time</a:t>
              </a:r>
            </a:p>
          </p:txBody>
        </p:sp>
        <p:sp>
          <p:nvSpPr>
            <p:cNvPr id="51" name="50 Rectángulo"/>
            <p:cNvSpPr/>
            <p:nvPr/>
          </p:nvSpPr>
          <p:spPr>
            <a:xfrm>
              <a:off x="11881171" y="26102974"/>
              <a:ext cx="5220667"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Level goal</a:t>
              </a:r>
            </a:p>
          </p:txBody>
        </p:sp>
        <p:sp>
          <p:nvSpPr>
            <p:cNvPr id="52" name="51 Rectángulo"/>
            <p:cNvSpPr/>
            <p:nvPr/>
          </p:nvSpPr>
          <p:spPr>
            <a:xfrm>
              <a:off x="2699998" y="26102974"/>
              <a:ext cx="5760736"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Coins to collect</a:t>
              </a:r>
            </a:p>
          </p:txBody>
        </p:sp>
        <p:cxnSp>
          <p:nvCxnSpPr>
            <p:cNvPr id="56" name="55 Conector recto de flecha"/>
            <p:cNvCxnSpPr/>
            <p:nvPr/>
          </p:nvCxnSpPr>
          <p:spPr>
            <a:xfrm flipH="1" flipV="1">
              <a:off x="9720895" y="23852688"/>
              <a:ext cx="546277" cy="1980252"/>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57 Rectángulo"/>
            <p:cNvSpPr/>
            <p:nvPr/>
          </p:nvSpPr>
          <p:spPr>
            <a:xfrm>
              <a:off x="8820780" y="26102974"/>
              <a:ext cx="3240414"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You !</a:t>
              </a:r>
            </a:p>
          </p:txBody>
        </p:sp>
        <p:cxnSp>
          <p:nvCxnSpPr>
            <p:cNvPr id="60" name="59 Conector recto de flecha"/>
            <p:cNvCxnSpPr/>
            <p:nvPr/>
          </p:nvCxnSpPr>
          <p:spPr>
            <a:xfrm>
              <a:off x="4320205" y="15391606"/>
              <a:ext cx="0" cy="1500684"/>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p:nvPr/>
          </p:nvCxnSpPr>
          <p:spPr>
            <a:xfrm flipH="1">
              <a:off x="6766333" y="15391606"/>
              <a:ext cx="794286" cy="1500684"/>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62 Rectángulo"/>
            <p:cNvSpPr/>
            <p:nvPr/>
          </p:nvSpPr>
          <p:spPr>
            <a:xfrm>
              <a:off x="7200573" y="13591376"/>
              <a:ext cx="5220667" cy="14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4400" smtClean="0">
                  <a:solidFill>
                    <a:schemeClr val="tx1"/>
                  </a:solidFill>
                  <a:latin typeface="Bookman Old Style" pitchFamily="18" charset="0"/>
                </a:rPr>
                <a:t>Level coins</a:t>
              </a:r>
            </a:p>
            <a:p>
              <a:pPr algn="ctr"/>
              <a:r>
                <a:rPr lang="es-ES" sz="4400" smtClean="0">
                  <a:solidFill>
                    <a:schemeClr val="tx1"/>
                  </a:solidFill>
                  <a:latin typeface="Bookman Old Style" pitchFamily="18" charset="0"/>
                </a:rPr>
                <a:t>(collected / total)</a:t>
              </a:r>
            </a:p>
          </p:txBody>
        </p:sp>
        <p:sp>
          <p:nvSpPr>
            <p:cNvPr id="68" name="67 Rectángulo"/>
            <p:cNvSpPr/>
            <p:nvPr/>
          </p:nvSpPr>
          <p:spPr>
            <a:xfrm>
              <a:off x="1619860" y="14221456"/>
              <a:ext cx="5220667"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Remaining lives</a:t>
              </a:r>
            </a:p>
          </p:txBody>
        </p:sp>
      </p:grpSp>
      <p:sp>
        <p:nvSpPr>
          <p:cNvPr id="20" name="19 Rectángulo"/>
          <p:cNvSpPr/>
          <p:nvPr/>
        </p:nvSpPr>
        <p:spPr>
          <a:xfrm>
            <a:off x="1799883" y="12331215"/>
            <a:ext cx="16922091" cy="108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Here are the basic game elements you will see when playing: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3</a:t>
            </a:r>
            <a:endParaRPr lang="es-ES" b="1"/>
          </a:p>
        </p:txBody>
      </p:sp>
      <p:sp>
        <p:nvSpPr>
          <p:cNvPr id="51" name="50 Rectángulo"/>
          <p:cNvSpPr/>
          <p:nvPr/>
        </p:nvSpPr>
        <p:spPr>
          <a:xfrm>
            <a:off x="2160000"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How to play the game</a:t>
            </a:r>
            <a:endParaRPr lang="es-ES" sz="6000" b="1">
              <a:solidFill>
                <a:schemeClr val="tx1"/>
              </a:solidFill>
              <a:latin typeface="Bookman Old Style" pitchFamily="18" charset="0"/>
              <a:ea typeface="Arial Unicode MS" pitchFamily="34" charset="-128"/>
              <a:cs typeface="Arial" pitchFamily="34" charset="0"/>
            </a:endParaRPr>
          </a:p>
        </p:txBody>
      </p:sp>
      <p:sp>
        <p:nvSpPr>
          <p:cNvPr id="52" name="51 Rectángulo"/>
          <p:cNvSpPr/>
          <p:nvPr/>
        </p:nvSpPr>
        <p:spPr>
          <a:xfrm>
            <a:off x="2159929" y="17731905"/>
            <a:ext cx="16922091" cy="14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Basic Platformer is a single player game and it only uses gamepad 1. The controls for gameplay are the following:</a:t>
            </a:r>
            <a:endParaRPr lang="es-ES" sz="4400">
              <a:solidFill>
                <a:schemeClr val="tx1"/>
              </a:solidFill>
              <a:latin typeface="Bookman Old Style" pitchFamily="18" charset="0"/>
            </a:endParaRPr>
          </a:p>
        </p:txBody>
      </p:sp>
      <p:grpSp>
        <p:nvGrpSpPr>
          <p:cNvPr id="2" name="52 Grupo"/>
          <p:cNvGrpSpPr/>
          <p:nvPr/>
        </p:nvGrpSpPr>
        <p:grpSpPr>
          <a:xfrm>
            <a:off x="3059973" y="19892181"/>
            <a:ext cx="14041794" cy="7921012"/>
            <a:chOff x="2519975" y="3870134"/>
            <a:chExt cx="14041794" cy="7921012"/>
          </a:xfrm>
        </p:grpSpPr>
        <p:pic>
          <p:nvPicPr>
            <p:cNvPr id="54" name="Picture 2" descr="J:\Codigo\C++\Vircon32\PhysicalVersions\GamesCommon\Logos and images\Gamepad.png"/>
            <p:cNvPicPr>
              <a:picLocks noChangeAspect="1" noChangeArrowheads="1"/>
            </p:cNvPicPr>
            <p:nvPr/>
          </p:nvPicPr>
          <p:blipFill>
            <a:blip r:embed="rId2" cstate="print"/>
            <a:srcRect/>
            <a:stretch>
              <a:fillRect/>
            </a:stretch>
          </p:blipFill>
          <p:spPr bwMode="auto">
            <a:xfrm>
              <a:off x="4682053" y="3870134"/>
              <a:ext cx="10619555" cy="5400000"/>
            </a:xfrm>
            <a:prstGeom prst="rect">
              <a:avLst/>
            </a:prstGeom>
            <a:noFill/>
          </p:spPr>
        </p:pic>
        <p:cxnSp>
          <p:nvCxnSpPr>
            <p:cNvPr id="55" name="54 Conector recto de flecha"/>
            <p:cNvCxnSpPr/>
            <p:nvPr/>
          </p:nvCxnSpPr>
          <p:spPr>
            <a:xfrm>
              <a:off x="14040000" y="7380000"/>
              <a:ext cx="1261608" cy="3059954"/>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7380596" y="10439954"/>
              <a:ext cx="5400690" cy="1351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Pause / resume</a:t>
              </a:r>
            </a:p>
          </p:txBody>
        </p:sp>
        <p:cxnSp>
          <p:nvCxnSpPr>
            <p:cNvPr id="57" name="56 Conector recto de flecha"/>
            <p:cNvCxnSpPr/>
            <p:nvPr/>
          </p:nvCxnSpPr>
          <p:spPr>
            <a:xfrm>
              <a:off x="9990000" y="8460000"/>
              <a:ext cx="0" cy="2025396"/>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p:nvPr/>
          </p:nvCxnSpPr>
          <p:spPr>
            <a:xfrm flipH="1">
              <a:off x="5145327" y="7344000"/>
              <a:ext cx="1155132" cy="2756342"/>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58 Rectángulo"/>
            <p:cNvSpPr/>
            <p:nvPr/>
          </p:nvSpPr>
          <p:spPr>
            <a:xfrm>
              <a:off x="2519975" y="10080927"/>
              <a:ext cx="4500575" cy="171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Move</a:t>
              </a:r>
            </a:p>
            <a:p>
              <a:pPr algn="ctr"/>
              <a:r>
                <a:rPr lang="es-ES" sz="4400" smtClean="0">
                  <a:solidFill>
                    <a:schemeClr val="tx1"/>
                  </a:solidFill>
                  <a:latin typeface="Bookman Old Style" pitchFamily="18" charset="0"/>
                </a:rPr>
                <a:t>left / right</a:t>
              </a:r>
            </a:p>
          </p:txBody>
        </p:sp>
        <p:sp>
          <p:nvSpPr>
            <p:cNvPr id="60" name="59 Rectángulo"/>
            <p:cNvSpPr/>
            <p:nvPr/>
          </p:nvSpPr>
          <p:spPr>
            <a:xfrm>
              <a:off x="14041447" y="10440973"/>
              <a:ext cx="2520322"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Jump</a:t>
              </a:r>
            </a:p>
          </p:txBody>
        </p:sp>
      </p:grpSp>
      <p:sp>
        <p:nvSpPr>
          <p:cNvPr id="61" name="60 Rectángulo"/>
          <p:cNvSpPr/>
          <p:nvPr/>
        </p:nvSpPr>
        <p:spPr>
          <a:xfrm>
            <a:off x="2159929" y="1620184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Game controls</a:t>
            </a:r>
            <a:endParaRPr lang="es-ES" sz="6000" b="1">
              <a:solidFill>
                <a:schemeClr val="tx1"/>
              </a:solidFill>
              <a:latin typeface="Bookman Old Style" pitchFamily="18" charset="0"/>
              <a:ea typeface="Arial Unicode MS" pitchFamily="34" charset="-128"/>
              <a:cs typeface="Arial" pitchFamily="34" charset="0"/>
            </a:endParaRPr>
          </a:p>
        </p:txBody>
      </p:sp>
      <p:sp>
        <p:nvSpPr>
          <p:cNvPr id="23" name="22 Rectángulo"/>
          <p:cNvSpPr/>
          <p:nvPr/>
        </p:nvSpPr>
        <p:spPr>
          <a:xfrm>
            <a:off x="2160000" y="3330000"/>
            <a:ext cx="16922091" cy="7381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The objective in this game is to clear every level. There are a total of 3 worlds with 10 levels each. To achieve this your character is given 9 lives when starting each world.</a:t>
            </a:r>
          </a:p>
          <a:p>
            <a:pPr algn="just"/>
            <a:endParaRPr lang="es-ES" sz="4400" smtClean="0">
              <a:solidFill>
                <a:schemeClr val="tx1"/>
              </a:solidFill>
              <a:latin typeface="Bookman Old Style" pitchFamily="18" charset="0"/>
            </a:endParaRPr>
          </a:p>
          <a:p>
            <a:pPr algn="just"/>
            <a:r>
              <a:rPr lang="es-ES" sz="4400" smtClean="0">
                <a:solidFill>
                  <a:schemeClr val="tx1"/>
                </a:solidFill>
                <a:latin typeface="Bookman Old Style" pitchFamily="18" charset="0"/>
              </a:rPr>
              <a:t>To clear a level you must first collect every coin in that level and then reach the level goal. All of this has to be done without dying, and before the allowed time runs out.</a:t>
            </a:r>
          </a:p>
          <a:p>
            <a:pPr algn="just"/>
            <a:endParaRPr lang="es-ES" sz="4400" smtClean="0">
              <a:solidFill>
                <a:schemeClr val="tx1"/>
              </a:solidFill>
              <a:latin typeface="Bookman Old Style" pitchFamily="18" charset="0"/>
            </a:endParaRPr>
          </a:p>
          <a:p>
            <a:pPr algn="just"/>
            <a:r>
              <a:rPr lang="es-ES" sz="4400" smtClean="0">
                <a:solidFill>
                  <a:schemeClr val="tx1"/>
                </a:solidFill>
                <a:latin typeface="Bookman Old Style" pitchFamily="18" charset="0"/>
              </a:rPr>
              <a:t>The level goal becomes enabled when you collect the last coin. This is shown in the game when a “GO” sign appears:</a:t>
            </a:r>
          </a:p>
        </p:txBody>
      </p:sp>
      <p:pic>
        <p:nvPicPr>
          <p:cNvPr id="1028" name="Picture 4" descr="J:\Codigo\C++\Vircon32\PhysicalVersions\BasicPlatformer\Manual images\Screenshot goal disabled.png"/>
          <p:cNvPicPr>
            <a:picLocks noChangeAspect="1" noChangeArrowheads="1"/>
          </p:cNvPicPr>
          <p:nvPr/>
        </p:nvPicPr>
        <p:blipFill>
          <a:blip r:embed="rId3" cstate="print"/>
          <a:srcRect/>
          <a:stretch>
            <a:fillRect/>
          </a:stretch>
        </p:blipFill>
        <p:spPr bwMode="auto">
          <a:xfrm>
            <a:off x="5220780" y="11071054"/>
            <a:ext cx="3600000" cy="3600000"/>
          </a:xfrm>
          <a:prstGeom prst="rect">
            <a:avLst/>
          </a:prstGeom>
          <a:noFill/>
        </p:spPr>
      </p:pic>
      <p:pic>
        <p:nvPicPr>
          <p:cNvPr id="1029" name="Picture 5" descr="J:\Codigo\C++\Vircon32\PhysicalVersions\BasicPlatformer\Manual images\Screenshot goal enabled.png"/>
          <p:cNvPicPr>
            <a:picLocks noChangeAspect="1" noChangeArrowheads="1"/>
          </p:cNvPicPr>
          <p:nvPr/>
        </p:nvPicPr>
        <p:blipFill>
          <a:blip r:embed="rId4" cstate="print"/>
          <a:srcRect/>
          <a:stretch>
            <a:fillRect/>
          </a:stretch>
        </p:blipFill>
        <p:spPr bwMode="auto">
          <a:xfrm>
            <a:off x="12421240" y="11071054"/>
            <a:ext cx="3600000" cy="3600000"/>
          </a:xfrm>
          <a:prstGeom prst="rect">
            <a:avLst/>
          </a:prstGeom>
          <a:noFill/>
        </p:spPr>
      </p:pic>
      <p:sp>
        <p:nvSpPr>
          <p:cNvPr id="28" name="27 Flecha derecha"/>
          <p:cNvSpPr/>
          <p:nvPr/>
        </p:nvSpPr>
        <p:spPr>
          <a:xfrm>
            <a:off x="9720895" y="12151192"/>
            <a:ext cx="1800230" cy="1440184"/>
          </a:xfrm>
          <a:prstGeom prst="rightArrow">
            <a:avLst>
              <a:gd name="adj1" fmla="val 50000"/>
              <a:gd name="adj2" fmla="val 59070"/>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4</a:t>
            </a:r>
            <a:endParaRPr lang="es-ES" b="1"/>
          </a:p>
        </p:txBody>
      </p:sp>
      <p:sp>
        <p:nvSpPr>
          <p:cNvPr id="34" name="33 Rectángulo"/>
          <p:cNvSpPr/>
          <p:nvPr/>
        </p:nvSpPr>
        <p:spPr>
          <a:xfrm>
            <a:off x="1799883"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Basic game elements</a:t>
            </a:r>
            <a:endParaRPr lang="es-ES" sz="6000" b="1">
              <a:solidFill>
                <a:schemeClr val="tx1"/>
              </a:solidFill>
              <a:latin typeface="Bookman Old Style" pitchFamily="18" charset="0"/>
              <a:ea typeface="Arial Unicode MS" pitchFamily="34" charset="-128"/>
              <a:cs typeface="Arial" pitchFamily="34" charset="0"/>
            </a:endParaRPr>
          </a:p>
        </p:txBody>
      </p:sp>
      <p:pic>
        <p:nvPicPr>
          <p:cNvPr id="1026" name="Picture 2" descr="J:\Codigo\C++\Vircon32\PhysicalVersions\BasicPlatformer\Manual images\Coin.png"/>
          <p:cNvPicPr>
            <a:picLocks noChangeAspect="1" noChangeArrowheads="1"/>
          </p:cNvPicPr>
          <p:nvPr/>
        </p:nvPicPr>
        <p:blipFill>
          <a:blip r:embed="rId2" cstate="print"/>
          <a:srcRect/>
          <a:stretch>
            <a:fillRect/>
          </a:stretch>
        </p:blipFill>
        <p:spPr bwMode="auto">
          <a:xfrm>
            <a:off x="3060044" y="4567388"/>
            <a:ext cx="6011137" cy="7223758"/>
          </a:xfrm>
          <a:prstGeom prst="rect">
            <a:avLst/>
          </a:prstGeom>
          <a:noFill/>
        </p:spPr>
      </p:pic>
      <p:pic>
        <p:nvPicPr>
          <p:cNvPr id="2" name="Picture 3" descr="J:\Codigo\C++\Vircon32\PhysicalVersions\BasicPlatformer\Manual images\Goal.png"/>
          <p:cNvPicPr>
            <a:picLocks noChangeAspect="1" noChangeArrowheads="1"/>
          </p:cNvPicPr>
          <p:nvPr/>
        </p:nvPicPr>
        <p:blipFill>
          <a:blip r:embed="rId3" cstate="print"/>
          <a:srcRect l="6772" r="8325"/>
          <a:stretch>
            <a:fillRect/>
          </a:stretch>
        </p:blipFill>
        <p:spPr bwMode="auto">
          <a:xfrm>
            <a:off x="9900989" y="12734950"/>
            <a:ext cx="8280987" cy="6797185"/>
          </a:xfrm>
          <a:prstGeom prst="rect">
            <a:avLst/>
          </a:prstGeom>
          <a:noFill/>
        </p:spPr>
      </p:pic>
      <p:sp>
        <p:nvSpPr>
          <p:cNvPr id="21" name="20 Rectángulo"/>
          <p:cNvSpPr/>
          <p:nvPr/>
        </p:nvSpPr>
        <p:spPr>
          <a:xfrm>
            <a:off x="11161080" y="6210433"/>
            <a:ext cx="6300804" cy="540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You will have to collect all of these. Every level has a different number</a:t>
            </a:r>
          </a:p>
          <a:p>
            <a:r>
              <a:rPr lang="es-ES" sz="5000" smtClean="0">
                <a:solidFill>
                  <a:schemeClr val="tx1"/>
                </a:solidFill>
                <a:latin typeface="Bookman Old Style" pitchFamily="18" charset="0"/>
              </a:rPr>
              <a:t>of coins, so be sure to find them all!</a:t>
            </a:r>
          </a:p>
        </p:txBody>
      </p:sp>
      <p:sp>
        <p:nvSpPr>
          <p:cNvPr id="23" name="22 Rectángulo"/>
          <p:cNvSpPr/>
          <p:nvPr/>
        </p:nvSpPr>
        <p:spPr>
          <a:xfrm>
            <a:off x="11161078" y="4950272"/>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Coins</a:t>
            </a:r>
            <a:endParaRPr lang="es-ES" sz="5600" b="1">
              <a:solidFill>
                <a:schemeClr val="tx1"/>
              </a:solidFill>
              <a:latin typeface="Bookman Old Style" pitchFamily="18" charset="0"/>
              <a:ea typeface="Arial Unicode MS" pitchFamily="34" charset="-128"/>
              <a:cs typeface="Arial" pitchFamily="34" charset="0"/>
            </a:endParaRPr>
          </a:p>
        </p:txBody>
      </p:sp>
      <p:sp>
        <p:nvSpPr>
          <p:cNvPr id="26" name="25 Rectángulo"/>
          <p:cNvSpPr/>
          <p:nvPr/>
        </p:nvSpPr>
        <p:spPr>
          <a:xfrm>
            <a:off x="2339952" y="14671514"/>
            <a:ext cx="6300805" cy="4500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sz="5000" smtClean="0">
                <a:solidFill>
                  <a:schemeClr val="tx1"/>
                </a:solidFill>
                <a:latin typeface="Bookman Old Style" pitchFamily="18" charset="0"/>
              </a:rPr>
              <a:t>After collecting all coins you need to find the level goal and reach it. Easier said than done…</a:t>
            </a:r>
          </a:p>
        </p:txBody>
      </p:sp>
      <p:sp>
        <p:nvSpPr>
          <p:cNvPr id="27" name="26 Rectángulo"/>
          <p:cNvSpPr/>
          <p:nvPr/>
        </p:nvSpPr>
        <p:spPr>
          <a:xfrm>
            <a:off x="2339952" y="13411353"/>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5600" b="1" smtClean="0">
                <a:solidFill>
                  <a:schemeClr val="tx1"/>
                </a:solidFill>
                <a:latin typeface="Bookman Old Style" pitchFamily="18" charset="0"/>
                <a:ea typeface="Arial Unicode MS" pitchFamily="34" charset="-128"/>
                <a:cs typeface="Arial" pitchFamily="34" charset="0"/>
              </a:rPr>
              <a:t>The goal</a:t>
            </a:r>
            <a:endParaRPr lang="es-ES" sz="5600" b="1">
              <a:solidFill>
                <a:schemeClr val="tx1"/>
              </a:solidFill>
              <a:latin typeface="Bookman Old Style" pitchFamily="18" charset="0"/>
              <a:ea typeface="Arial Unicode MS" pitchFamily="34" charset="-128"/>
              <a:cs typeface="Arial" pitchFamily="34" charset="0"/>
            </a:endParaRPr>
          </a:p>
        </p:txBody>
      </p:sp>
      <p:sp>
        <p:nvSpPr>
          <p:cNvPr id="12" name="11 Rectángulo"/>
          <p:cNvSpPr/>
          <p:nvPr/>
        </p:nvSpPr>
        <p:spPr>
          <a:xfrm>
            <a:off x="12421311" y="22232480"/>
            <a:ext cx="5940688" cy="540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Watch out for the allowed time for each level! An alarm will warn you when time is about to run out.</a:t>
            </a:r>
          </a:p>
        </p:txBody>
      </p:sp>
      <p:sp>
        <p:nvSpPr>
          <p:cNvPr id="13" name="12 Rectángulo"/>
          <p:cNvSpPr/>
          <p:nvPr/>
        </p:nvSpPr>
        <p:spPr>
          <a:xfrm>
            <a:off x="12421239" y="20972319"/>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The clock</a:t>
            </a:r>
            <a:endParaRPr lang="es-ES" sz="5600" b="1">
              <a:solidFill>
                <a:schemeClr val="tx1"/>
              </a:solidFill>
              <a:latin typeface="Bookman Old Style" pitchFamily="18" charset="0"/>
              <a:ea typeface="Arial Unicode MS" pitchFamily="34" charset="-128"/>
              <a:cs typeface="Arial" pitchFamily="34" charset="0"/>
            </a:endParaRPr>
          </a:p>
        </p:txBody>
      </p:sp>
      <p:pic>
        <p:nvPicPr>
          <p:cNvPr id="3" name="Picture 2" descr="J:\Codigo\C++\Vircon32\PhysicalVersions\BasicPlatformer\Manual images\Clock.png"/>
          <p:cNvPicPr>
            <a:picLocks noChangeAspect="1" noChangeArrowheads="1"/>
          </p:cNvPicPr>
          <p:nvPr/>
        </p:nvPicPr>
        <p:blipFill>
          <a:blip r:embed="rId4" cstate="print"/>
          <a:srcRect/>
          <a:stretch>
            <a:fillRect/>
          </a:stretch>
        </p:blipFill>
        <p:spPr bwMode="auto">
          <a:xfrm>
            <a:off x="1894989" y="20612273"/>
            <a:ext cx="9986182" cy="6300805"/>
          </a:xfrm>
          <a:prstGeom prst="rect">
            <a:avLst/>
          </a:prstGeom>
          <a:noFill/>
        </p:spPr>
      </p:pic>
      <p:cxnSp>
        <p:nvCxnSpPr>
          <p:cNvPr id="15" name="14 Conector recto"/>
          <p:cNvCxnSpPr/>
          <p:nvPr/>
        </p:nvCxnSpPr>
        <p:spPr>
          <a:xfrm>
            <a:off x="1799883" y="3150042"/>
            <a:ext cx="1692209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5</a:t>
            </a:r>
            <a:endParaRPr lang="es-ES" b="1"/>
          </a:p>
        </p:txBody>
      </p:sp>
      <p:sp>
        <p:nvSpPr>
          <p:cNvPr id="34" name="33 Rectángulo"/>
          <p:cNvSpPr/>
          <p:nvPr/>
        </p:nvSpPr>
        <p:spPr>
          <a:xfrm>
            <a:off x="2160000"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The dangers on the way</a:t>
            </a:r>
            <a:endParaRPr lang="es-ES" sz="6000" b="1">
              <a:solidFill>
                <a:schemeClr val="tx1"/>
              </a:solidFill>
              <a:latin typeface="Bookman Old Style" pitchFamily="18" charset="0"/>
              <a:ea typeface="Arial Unicode MS" pitchFamily="34" charset="-128"/>
              <a:cs typeface="Arial" pitchFamily="34" charset="0"/>
            </a:endParaRPr>
          </a:p>
        </p:txBody>
      </p:sp>
      <p:sp>
        <p:nvSpPr>
          <p:cNvPr id="21" name="20 Rectángulo"/>
          <p:cNvSpPr/>
          <p:nvPr/>
        </p:nvSpPr>
        <p:spPr>
          <a:xfrm>
            <a:off x="11701148" y="6030410"/>
            <a:ext cx="6660851" cy="540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They are the first hazard you will find, and are often found in groups. You will have to be careful with your jumps to avoid them.</a:t>
            </a:r>
          </a:p>
        </p:txBody>
      </p:sp>
      <p:sp>
        <p:nvSpPr>
          <p:cNvPr id="23" name="22 Rectángulo"/>
          <p:cNvSpPr/>
          <p:nvPr/>
        </p:nvSpPr>
        <p:spPr>
          <a:xfrm>
            <a:off x="11701147" y="4770249"/>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Spikes</a:t>
            </a:r>
            <a:endParaRPr lang="es-ES" sz="5600" b="1">
              <a:solidFill>
                <a:schemeClr val="tx1"/>
              </a:solidFill>
              <a:latin typeface="Bookman Old Style" pitchFamily="18" charset="0"/>
              <a:ea typeface="Arial Unicode MS" pitchFamily="34" charset="-128"/>
              <a:cs typeface="Arial" pitchFamily="34" charset="0"/>
            </a:endParaRPr>
          </a:p>
        </p:txBody>
      </p:sp>
      <p:sp>
        <p:nvSpPr>
          <p:cNvPr id="26" name="25 Rectángulo"/>
          <p:cNvSpPr/>
          <p:nvPr/>
        </p:nvSpPr>
        <p:spPr>
          <a:xfrm>
            <a:off x="2519976" y="14491491"/>
            <a:ext cx="6840875" cy="5040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sz="5000" smtClean="0">
                <a:solidFill>
                  <a:schemeClr val="tx1"/>
                </a:solidFill>
                <a:latin typeface="Bookman Old Style" pitchFamily="18" charset="0"/>
              </a:rPr>
              <a:t>If you thought that regular spikes were dangerous, then think again when you find these rotating spikes!</a:t>
            </a:r>
          </a:p>
        </p:txBody>
      </p:sp>
      <p:sp>
        <p:nvSpPr>
          <p:cNvPr id="27" name="26 Rectángulo"/>
          <p:cNvSpPr/>
          <p:nvPr/>
        </p:nvSpPr>
        <p:spPr>
          <a:xfrm>
            <a:off x="2519975" y="13231330"/>
            <a:ext cx="6840875"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5600" b="1" smtClean="0">
                <a:solidFill>
                  <a:schemeClr val="tx1"/>
                </a:solidFill>
                <a:latin typeface="Bookman Old Style" pitchFamily="18" charset="0"/>
                <a:ea typeface="Arial Unicode MS" pitchFamily="34" charset="-128"/>
                <a:cs typeface="Arial" pitchFamily="34" charset="0"/>
              </a:rPr>
              <a:t>Morning stars</a:t>
            </a:r>
            <a:endParaRPr lang="es-ES" sz="5600" b="1">
              <a:solidFill>
                <a:schemeClr val="tx1"/>
              </a:solidFill>
              <a:latin typeface="Bookman Old Style" pitchFamily="18" charset="0"/>
              <a:ea typeface="Arial Unicode MS" pitchFamily="34" charset="-128"/>
              <a:cs typeface="Arial" pitchFamily="34" charset="0"/>
            </a:endParaRPr>
          </a:p>
        </p:txBody>
      </p:sp>
      <p:sp>
        <p:nvSpPr>
          <p:cNvPr id="12" name="11 Rectángulo"/>
          <p:cNvSpPr/>
          <p:nvPr/>
        </p:nvSpPr>
        <p:spPr>
          <a:xfrm>
            <a:off x="12061266" y="22232480"/>
            <a:ext cx="5940688" cy="540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One of the most common elements that can kill you is simply falling into a place where no ground exists. Death is assured!</a:t>
            </a:r>
          </a:p>
        </p:txBody>
      </p:sp>
      <p:sp>
        <p:nvSpPr>
          <p:cNvPr id="13" name="12 Rectángulo"/>
          <p:cNvSpPr/>
          <p:nvPr/>
        </p:nvSpPr>
        <p:spPr>
          <a:xfrm>
            <a:off x="12061194" y="20972319"/>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Bottomless pits</a:t>
            </a:r>
            <a:endParaRPr lang="es-ES" sz="5600" b="1">
              <a:solidFill>
                <a:schemeClr val="tx1"/>
              </a:solidFill>
              <a:latin typeface="Bookman Old Style" pitchFamily="18" charset="0"/>
              <a:ea typeface="Arial Unicode MS" pitchFamily="34" charset="-128"/>
              <a:cs typeface="Arial" pitchFamily="34" charset="0"/>
            </a:endParaRPr>
          </a:p>
        </p:txBody>
      </p:sp>
      <p:cxnSp>
        <p:nvCxnSpPr>
          <p:cNvPr id="15" name="14 Conector recto"/>
          <p:cNvCxnSpPr/>
          <p:nvPr/>
        </p:nvCxnSpPr>
        <p:spPr>
          <a:xfrm>
            <a:off x="2160000" y="3150042"/>
            <a:ext cx="1692209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J:\Codigo\C++\Vircon32\PhysicalVersions\BasicPlatformer\Manual images\Spikes.png"/>
          <p:cNvPicPr>
            <a:picLocks noChangeAspect="1" noChangeArrowheads="1"/>
          </p:cNvPicPr>
          <p:nvPr/>
        </p:nvPicPr>
        <p:blipFill>
          <a:blip r:embed="rId2" cstate="print"/>
          <a:srcRect/>
          <a:stretch>
            <a:fillRect/>
          </a:stretch>
        </p:blipFill>
        <p:spPr bwMode="auto">
          <a:xfrm>
            <a:off x="2435058" y="4410203"/>
            <a:ext cx="8185952" cy="7200920"/>
          </a:xfrm>
          <a:prstGeom prst="rect">
            <a:avLst/>
          </a:prstGeom>
          <a:noFill/>
        </p:spPr>
      </p:pic>
      <p:pic>
        <p:nvPicPr>
          <p:cNvPr id="1027" name="Picture 3" descr="J:\Codigo\C++\Vircon32\PhysicalVersions\BasicPlatformer\Manual images\Morning star.png"/>
          <p:cNvPicPr>
            <a:picLocks noChangeAspect="1" noChangeArrowheads="1"/>
          </p:cNvPicPr>
          <p:nvPr/>
        </p:nvPicPr>
        <p:blipFill>
          <a:blip r:embed="rId3" cstate="print"/>
          <a:srcRect/>
          <a:stretch>
            <a:fillRect/>
          </a:stretch>
        </p:blipFill>
        <p:spPr bwMode="auto">
          <a:xfrm>
            <a:off x="10714973" y="12691261"/>
            <a:ext cx="6746911" cy="7020897"/>
          </a:xfrm>
          <a:prstGeom prst="rect">
            <a:avLst/>
          </a:prstGeom>
          <a:noFill/>
        </p:spPr>
      </p:pic>
      <p:pic>
        <p:nvPicPr>
          <p:cNvPr id="1026" name="Picture 2" descr="J:\Codigo\C++\Vircon32\PhysicalVersions\BasicPlatformer\Manual images\Pit.png"/>
          <p:cNvPicPr>
            <a:picLocks noChangeAspect="1" noChangeArrowheads="1"/>
          </p:cNvPicPr>
          <p:nvPr/>
        </p:nvPicPr>
        <p:blipFill>
          <a:blip r:embed="rId4" cstate="print"/>
          <a:stretch>
            <a:fillRect/>
          </a:stretch>
        </p:blipFill>
        <p:spPr bwMode="auto">
          <a:xfrm>
            <a:off x="2330723" y="20432250"/>
            <a:ext cx="9190402" cy="734478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6</a:t>
            </a:r>
            <a:endParaRPr lang="es-ES" b="1"/>
          </a:p>
        </p:txBody>
      </p:sp>
      <p:sp>
        <p:nvSpPr>
          <p:cNvPr id="34" name="33 Rectángulo"/>
          <p:cNvSpPr/>
          <p:nvPr/>
        </p:nvSpPr>
        <p:spPr>
          <a:xfrm>
            <a:off x="1800000"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Moving through the levels</a:t>
            </a:r>
            <a:endParaRPr lang="es-ES" sz="6000" b="1">
              <a:solidFill>
                <a:schemeClr val="tx1"/>
              </a:solidFill>
              <a:latin typeface="Bookman Old Style" pitchFamily="18" charset="0"/>
              <a:ea typeface="Arial Unicode MS" pitchFamily="34" charset="-128"/>
              <a:cs typeface="Arial" pitchFamily="34" charset="0"/>
            </a:endParaRPr>
          </a:p>
        </p:txBody>
      </p:sp>
      <p:sp>
        <p:nvSpPr>
          <p:cNvPr id="21" name="20 Rectángulo"/>
          <p:cNvSpPr/>
          <p:nvPr/>
        </p:nvSpPr>
        <p:spPr>
          <a:xfrm>
            <a:off x="12061195" y="6210433"/>
            <a:ext cx="6300804" cy="540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There are platforms and doors that will only allow you to go through them in one direction! No going back for you.</a:t>
            </a:r>
          </a:p>
        </p:txBody>
      </p:sp>
      <p:sp>
        <p:nvSpPr>
          <p:cNvPr id="23" name="22 Rectángulo"/>
          <p:cNvSpPr/>
          <p:nvPr/>
        </p:nvSpPr>
        <p:spPr>
          <a:xfrm>
            <a:off x="12061193" y="4950272"/>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One-ways</a:t>
            </a:r>
            <a:endParaRPr lang="es-ES" sz="5600" b="1">
              <a:solidFill>
                <a:schemeClr val="tx1"/>
              </a:solidFill>
              <a:latin typeface="Bookman Old Style" pitchFamily="18" charset="0"/>
              <a:ea typeface="Arial Unicode MS" pitchFamily="34" charset="-128"/>
              <a:cs typeface="Arial" pitchFamily="34" charset="0"/>
            </a:endParaRPr>
          </a:p>
        </p:txBody>
      </p:sp>
      <p:sp>
        <p:nvSpPr>
          <p:cNvPr id="26" name="25 Rectángulo"/>
          <p:cNvSpPr/>
          <p:nvPr/>
        </p:nvSpPr>
        <p:spPr>
          <a:xfrm>
            <a:off x="1980023" y="14491491"/>
            <a:ext cx="7200803" cy="3420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sz="5000" smtClean="0">
                <a:solidFill>
                  <a:schemeClr val="tx1"/>
                </a:solidFill>
                <a:latin typeface="Bookman Old Style" pitchFamily="18" charset="0"/>
              </a:rPr>
              <a:t>These blocks propel you as shown by their arrows. That will also affect your jumps.</a:t>
            </a:r>
          </a:p>
        </p:txBody>
      </p:sp>
      <p:sp>
        <p:nvSpPr>
          <p:cNvPr id="27" name="26 Rectángulo"/>
          <p:cNvSpPr/>
          <p:nvPr/>
        </p:nvSpPr>
        <p:spPr>
          <a:xfrm>
            <a:off x="2880020" y="13231330"/>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5600" b="1" smtClean="0">
                <a:solidFill>
                  <a:schemeClr val="tx1"/>
                </a:solidFill>
                <a:latin typeface="Bookman Old Style" pitchFamily="18" charset="0"/>
                <a:ea typeface="Arial Unicode MS" pitchFamily="34" charset="-128"/>
                <a:cs typeface="Arial" pitchFamily="34" charset="0"/>
              </a:rPr>
              <a:t>Conveyors</a:t>
            </a:r>
            <a:endParaRPr lang="es-ES" sz="5600" b="1">
              <a:solidFill>
                <a:schemeClr val="tx1"/>
              </a:solidFill>
              <a:latin typeface="Bookman Old Style" pitchFamily="18" charset="0"/>
              <a:ea typeface="Arial Unicode MS" pitchFamily="34" charset="-128"/>
              <a:cs typeface="Arial" pitchFamily="34" charset="0"/>
            </a:endParaRPr>
          </a:p>
        </p:txBody>
      </p:sp>
      <p:sp>
        <p:nvSpPr>
          <p:cNvPr id="12" name="11 Rectángulo"/>
          <p:cNvSpPr/>
          <p:nvPr/>
        </p:nvSpPr>
        <p:spPr>
          <a:xfrm>
            <a:off x="11521196" y="21872434"/>
            <a:ext cx="5940688" cy="540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As soon as your feet touch the top of these blocks, a spring will release and boost you high into the sky!</a:t>
            </a:r>
          </a:p>
        </p:txBody>
      </p:sp>
      <p:sp>
        <p:nvSpPr>
          <p:cNvPr id="13" name="12 Rectángulo"/>
          <p:cNvSpPr/>
          <p:nvPr/>
        </p:nvSpPr>
        <p:spPr>
          <a:xfrm>
            <a:off x="11521124" y="20612273"/>
            <a:ext cx="6300806"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Springs</a:t>
            </a:r>
            <a:endParaRPr lang="es-ES" sz="5600" b="1">
              <a:solidFill>
                <a:schemeClr val="tx1"/>
              </a:solidFill>
              <a:latin typeface="Bookman Old Style" pitchFamily="18" charset="0"/>
              <a:ea typeface="Arial Unicode MS" pitchFamily="34" charset="-128"/>
              <a:cs typeface="Arial" pitchFamily="34" charset="0"/>
            </a:endParaRPr>
          </a:p>
        </p:txBody>
      </p:sp>
      <p:cxnSp>
        <p:nvCxnSpPr>
          <p:cNvPr id="15" name="14 Conector recto"/>
          <p:cNvCxnSpPr/>
          <p:nvPr/>
        </p:nvCxnSpPr>
        <p:spPr>
          <a:xfrm>
            <a:off x="1800000" y="3150042"/>
            <a:ext cx="1692209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J:\Codigo\C++\Vircon32\PhysicalVersions\BasicPlatformer\Manual images\Spring.png"/>
          <p:cNvPicPr>
            <a:picLocks noChangeAspect="1" noChangeArrowheads="1"/>
          </p:cNvPicPr>
          <p:nvPr/>
        </p:nvPicPr>
        <p:blipFill>
          <a:blip r:embed="rId2" cstate="print"/>
          <a:srcRect/>
          <a:stretch>
            <a:fillRect/>
          </a:stretch>
        </p:blipFill>
        <p:spPr bwMode="auto">
          <a:xfrm>
            <a:off x="2519977" y="18736716"/>
            <a:ext cx="8101033" cy="8896454"/>
          </a:xfrm>
          <a:prstGeom prst="rect">
            <a:avLst/>
          </a:prstGeom>
          <a:noFill/>
        </p:spPr>
      </p:pic>
      <p:pic>
        <p:nvPicPr>
          <p:cNvPr id="1029" name="Picture 5" descr="J:\Codigo\C++\Vircon32\PhysicalVersions\BasicPlatformer\Manual images\Conveyors.png"/>
          <p:cNvPicPr>
            <a:picLocks noChangeAspect="1" noChangeArrowheads="1"/>
          </p:cNvPicPr>
          <p:nvPr/>
        </p:nvPicPr>
        <p:blipFill>
          <a:blip r:embed="rId3" cstate="print"/>
          <a:srcRect/>
          <a:stretch>
            <a:fillRect/>
          </a:stretch>
        </p:blipFill>
        <p:spPr bwMode="auto">
          <a:xfrm>
            <a:off x="10113503" y="12691261"/>
            <a:ext cx="8248496" cy="5540343"/>
          </a:xfrm>
          <a:prstGeom prst="rect">
            <a:avLst/>
          </a:prstGeom>
          <a:noFill/>
        </p:spPr>
      </p:pic>
      <p:pic>
        <p:nvPicPr>
          <p:cNvPr id="1030" name="Picture 6" descr="J:\Codigo\C++\Vircon32\PhysicalVersions\BasicPlatformer\Manual images\One ways.png"/>
          <p:cNvPicPr>
            <a:picLocks noChangeAspect="1" noChangeArrowheads="1"/>
          </p:cNvPicPr>
          <p:nvPr/>
        </p:nvPicPr>
        <p:blipFill>
          <a:blip r:embed="rId4" cstate="print"/>
          <a:srcRect/>
          <a:stretch>
            <a:fillRect/>
          </a:stretch>
        </p:blipFill>
        <p:spPr bwMode="auto">
          <a:xfrm>
            <a:off x="2159929" y="4770249"/>
            <a:ext cx="8551274" cy="660859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7</a:t>
            </a:r>
            <a:endParaRPr lang="es-ES" b="1"/>
          </a:p>
        </p:txBody>
      </p:sp>
      <p:sp>
        <p:nvSpPr>
          <p:cNvPr id="34" name="33 Rectángulo"/>
          <p:cNvSpPr/>
          <p:nvPr/>
        </p:nvSpPr>
        <p:spPr>
          <a:xfrm>
            <a:off x="2160000"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Puzzle elements</a:t>
            </a:r>
            <a:endParaRPr lang="es-ES" sz="6000" b="1">
              <a:solidFill>
                <a:schemeClr val="tx1"/>
              </a:solidFill>
              <a:latin typeface="Bookman Old Style" pitchFamily="18" charset="0"/>
              <a:ea typeface="Arial Unicode MS" pitchFamily="34" charset="-128"/>
              <a:cs typeface="Arial" pitchFamily="34" charset="0"/>
            </a:endParaRPr>
          </a:p>
        </p:txBody>
      </p:sp>
      <p:sp>
        <p:nvSpPr>
          <p:cNvPr id="21" name="20 Rectángulo"/>
          <p:cNvSpPr/>
          <p:nvPr/>
        </p:nvSpPr>
        <p:spPr>
          <a:xfrm>
            <a:off x="14041446" y="7650616"/>
            <a:ext cx="4860621" cy="7560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5000" smtClean="0">
                <a:solidFill>
                  <a:schemeClr val="tx1"/>
                </a:solidFill>
                <a:latin typeface="Bookman Old Style" pitchFamily="18" charset="0"/>
              </a:rPr>
              <a:t>To go through these locked doors you will need to find a key to open them.</a:t>
            </a:r>
          </a:p>
          <a:p>
            <a:endParaRPr lang="es-ES" sz="5000" smtClean="0">
              <a:solidFill>
                <a:schemeClr val="tx1"/>
              </a:solidFill>
              <a:latin typeface="Bookman Old Style" pitchFamily="18" charset="0"/>
            </a:endParaRPr>
          </a:p>
          <a:p>
            <a:r>
              <a:rPr lang="es-ES" sz="5000" smtClean="0">
                <a:solidFill>
                  <a:schemeClr val="tx1"/>
                </a:solidFill>
                <a:latin typeface="Bookman Old Style" pitchFamily="18" charset="0"/>
              </a:rPr>
              <a:t>You can carry multiple keys at the same time.</a:t>
            </a:r>
          </a:p>
        </p:txBody>
      </p:sp>
      <p:sp>
        <p:nvSpPr>
          <p:cNvPr id="23" name="22 Rectángulo"/>
          <p:cNvSpPr/>
          <p:nvPr/>
        </p:nvSpPr>
        <p:spPr>
          <a:xfrm>
            <a:off x="14041446" y="5310318"/>
            <a:ext cx="4860622" cy="1620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5600" b="1" smtClean="0">
                <a:solidFill>
                  <a:schemeClr val="tx1"/>
                </a:solidFill>
                <a:latin typeface="Bookman Old Style" pitchFamily="18" charset="0"/>
                <a:ea typeface="Arial Unicode MS" pitchFamily="34" charset="-128"/>
                <a:cs typeface="Arial" pitchFamily="34" charset="0"/>
              </a:rPr>
              <a:t>Doors </a:t>
            </a:r>
          </a:p>
          <a:p>
            <a:r>
              <a:rPr lang="es-ES" sz="5600" b="1" smtClean="0">
                <a:solidFill>
                  <a:schemeClr val="tx1"/>
                </a:solidFill>
                <a:latin typeface="Bookman Old Style" pitchFamily="18" charset="0"/>
                <a:ea typeface="Arial Unicode MS" pitchFamily="34" charset="-128"/>
                <a:cs typeface="Arial" pitchFamily="34" charset="0"/>
              </a:rPr>
              <a:t>and keys</a:t>
            </a:r>
            <a:endParaRPr lang="es-ES" sz="5600" b="1">
              <a:solidFill>
                <a:schemeClr val="tx1"/>
              </a:solidFill>
              <a:latin typeface="Bookman Old Style" pitchFamily="18" charset="0"/>
              <a:ea typeface="Arial Unicode MS" pitchFamily="34" charset="-128"/>
              <a:cs typeface="Arial" pitchFamily="34" charset="0"/>
            </a:endParaRPr>
          </a:p>
        </p:txBody>
      </p:sp>
      <p:sp>
        <p:nvSpPr>
          <p:cNvPr id="26" name="25 Rectángulo"/>
          <p:cNvSpPr/>
          <p:nvPr/>
        </p:nvSpPr>
        <p:spPr>
          <a:xfrm>
            <a:off x="3060043" y="19678460"/>
            <a:ext cx="5220668" cy="705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sz="5000" smtClean="0">
                <a:solidFill>
                  <a:schemeClr val="tx1"/>
                </a:solidFill>
                <a:latin typeface="Bookman Old Style" pitchFamily="18" charset="0"/>
              </a:rPr>
              <a:t>These blocks go through a cycle, turning on and off at regular intervals.</a:t>
            </a:r>
          </a:p>
          <a:p>
            <a:pPr algn="r"/>
            <a:endParaRPr lang="es-ES" sz="5000" smtClean="0">
              <a:solidFill>
                <a:schemeClr val="tx1"/>
              </a:solidFill>
              <a:latin typeface="Bookman Old Style" pitchFamily="18" charset="0"/>
            </a:endParaRPr>
          </a:p>
          <a:p>
            <a:pPr algn="r"/>
            <a:r>
              <a:rPr lang="es-ES" sz="5000" smtClean="0">
                <a:solidFill>
                  <a:schemeClr val="tx1"/>
                </a:solidFill>
                <a:latin typeface="Bookman Old Style" pitchFamily="18" charset="0"/>
              </a:rPr>
              <a:t>When they are off you can go through them!</a:t>
            </a:r>
          </a:p>
        </p:txBody>
      </p:sp>
      <p:sp>
        <p:nvSpPr>
          <p:cNvPr id="27" name="26 Rectángulo"/>
          <p:cNvSpPr/>
          <p:nvPr/>
        </p:nvSpPr>
        <p:spPr>
          <a:xfrm>
            <a:off x="3060043" y="18271974"/>
            <a:ext cx="5220668"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5600" b="1" smtClean="0">
                <a:solidFill>
                  <a:schemeClr val="tx1"/>
                </a:solidFill>
                <a:latin typeface="Bookman Old Style" pitchFamily="18" charset="0"/>
                <a:ea typeface="Arial Unicode MS" pitchFamily="34" charset="-128"/>
                <a:cs typeface="Arial" pitchFamily="34" charset="0"/>
              </a:rPr>
              <a:t>On-Off blocks</a:t>
            </a:r>
            <a:endParaRPr lang="es-ES" sz="5600" b="1">
              <a:solidFill>
                <a:schemeClr val="tx1"/>
              </a:solidFill>
              <a:latin typeface="Bookman Old Style" pitchFamily="18" charset="0"/>
              <a:ea typeface="Arial Unicode MS" pitchFamily="34" charset="-128"/>
              <a:cs typeface="Arial" pitchFamily="34" charset="0"/>
            </a:endParaRPr>
          </a:p>
        </p:txBody>
      </p:sp>
      <p:cxnSp>
        <p:nvCxnSpPr>
          <p:cNvPr id="15" name="14 Conector recto"/>
          <p:cNvCxnSpPr/>
          <p:nvPr/>
        </p:nvCxnSpPr>
        <p:spPr>
          <a:xfrm>
            <a:off x="2160000" y="3150042"/>
            <a:ext cx="1692209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1" name="Picture 7" descr="J:\Codigo\C++\Vircon32\PhysicalVersions\BasicPlatformer\Manual images\Key &amp; door.png"/>
          <p:cNvPicPr>
            <a:picLocks noChangeAspect="1" noChangeArrowheads="1"/>
          </p:cNvPicPr>
          <p:nvPr/>
        </p:nvPicPr>
        <p:blipFill>
          <a:blip r:embed="rId2" cstate="print"/>
          <a:srcRect/>
          <a:stretch>
            <a:fillRect/>
          </a:stretch>
        </p:blipFill>
        <p:spPr bwMode="auto">
          <a:xfrm>
            <a:off x="2159929" y="5558541"/>
            <a:ext cx="10801380" cy="10193111"/>
          </a:xfrm>
          <a:prstGeom prst="rect">
            <a:avLst/>
          </a:prstGeom>
          <a:noFill/>
        </p:spPr>
      </p:pic>
      <p:pic>
        <p:nvPicPr>
          <p:cNvPr id="1032" name="Picture 8" descr="J:\Codigo\C++\Vircon32\PhysicalVersions\BasicPlatformer\Manual images\On-off blocks.png"/>
          <p:cNvPicPr>
            <a:picLocks noChangeAspect="1" noChangeArrowheads="1"/>
          </p:cNvPicPr>
          <p:nvPr/>
        </p:nvPicPr>
        <p:blipFill>
          <a:blip r:embed="rId3" cstate="print"/>
          <a:srcRect/>
          <a:stretch>
            <a:fillRect/>
          </a:stretch>
        </p:blipFill>
        <p:spPr bwMode="auto">
          <a:xfrm>
            <a:off x="9026653" y="18595834"/>
            <a:ext cx="9695392" cy="8317244"/>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778</Words>
  <Application>Microsoft Office PowerPoint</Application>
  <PresentationFormat>Personalizado</PresentationFormat>
  <Paragraphs>83</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Centor</dc:creator>
  <cp:lastModifiedBy>Centor</cp:lastModifiedBy>
  <cp:revision>19</cp:revision>
  <dcterms:created xsi:type="dcterms:W3CDTF">2022-08-24T20:11:39Z</dcterms:created>
  <dcterms:modified xsi:type="dcterms:W3CDTF">2023-02-04T09:43:41Z</dcterms:modified>
</cp:coreProperties>
</file>